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42"/>
  </p:notesMasterIdLst>
  <p:handoutMasterIdLst>
    <p:handoutMasterId r:id="rId43"/>
  </p:handoutMasterIdLst>
  <p:sldIdLst>
    <p:sldId id="256" r:id="rId5"/>
    <p:sldId id="781" r:id="rId6"/>
    <p:sldId id="769" r:id="rId7"/>
    <p:sldId id="771" r:id="rId8"/>
    <p:sldId id="773" r:id="rId9"/>
    <p:sldId id="778" r:id="rId10"/>
    <p:sldId id="775" r:id="rId11"/>
    <p:sldId id="776" r:id="rId12"/>
    <p:sldId id="779" r:id="rId13"/>
    <p:sldId id="780" r:id="rId14"/>
    <p:sldId id="777" r:id="rId15"/>
    <p:sldId id="782" r:id="rId16"/>
    <p:sldId id="786" r:id="rId17"/>
    <p:sldId id="787" r:id="rId18"/>
    <p:sldId id="788" r:id="rId19"/>
    <p:sldId id="789" r:id="rId20"/>
    <p:sldId id="790" r:id="rId21"/>
    <p:sldId id="791" r:id="rId22"/>
    <p:sldId id="801" r:id="rId23"/>
    <p:sldId id="802" r:id="rId24"/>
    <p:sldId id="804" r:id="rId25"/>
    <p:sldId id="805" r:id="rId26"/>
    <p:sldId id="793" r:id="rId27"/>
    <p:sldId id="800" r:id="rId28"/>
    <p:sldId id="794" r:id="rId29"/>
    <p:sldId id="795" r:id="rId30"/>
    <p:sldId id="355" r:id="rId31"/>
    <p:sldId id="806" r:id="rId32"/>
    <p:sldId id="807" r:id="rId33"/>
    <p:sldId id="797" r:id="rId34"/>
    <p:sldId id="798" r:id="rId35"/>
    <p:sldId id="808" r:id="rId36"/>
    <p:sldId id="799" r:id="rId37"/>
    <p:sldId id="809" r:id="rId38"/>
    <p:sldId id="810" r:id="rId39"/>
    <p:sldId id="811" r:id="rId40"/>
    <p:sldId id="285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pos="7512" userDrawn="1">
          <p15:clr>
            <a:srgbClr val="A4A3A4"/>
          </p15:clr>
        </p15:guide>
        <p15:guide id="4" pos="144" userDrawn="1">
          <p15:clr>
            <a:srgbClr val="A4A3A4"/>
          </p15:clr>
        </p15:guide>
        <p15:guide id="5" orient="horz" pos="624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6047"/>
    <a:srgbClr val="11AEC7"/>
    <a:srgbClr val="25463D"/>
    <a:srgbClr val="081A20"/>
    <a:srgbClr val="1E4E3E"/>
    <a:srgbClr val="224E3C"/>
    <a:srgbClr val="0D8295"/>
    <a:srgbClr val="585858"/>
    <a:srgbClr val="F59F26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4A8271-9744-49CD-9D90-483F6A73ABF2}" v="151" dt="2024-12-12T16:35:21.9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52" autoAdjust="0"/>
  </p:normalViewPr>
  <p:slideViewPr>
    <p:cSldViewPr snapToGrid="0" showGuides="1">
      <p:cViewPr varScale="1">
        <p:scale>
          <a:sx n="110" d="100"/>
          <a:sy n="110" d="100"/>
        </p:scale>
        <p:origin x="552" y="108"/>
      </p:cViewPr>
      <p:guideLst>
        <p:guide orient="horz" pos="2328"/>
        <p:guide pos="3864"/>
        <p:guide pos="7512"/>
        <p:guide pos="144"/>
        <p:guide orient="horz" pos="624"/>
        <p:guide orient="horz" pos="405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handoutMaster" Target="handoutMasters/handout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lani, Ankitkumar" userId="039f6639-35cd-4471-8ac8-1e78077ab1db" providerId="ADAL" clId="{DF4A8271-9744-49CD-9D90-483F6A73ABF2}"/>
    <pc:docChg chg="undo custSel addSld delSld modSld sldOrd">
      <pc:chgData name="Velani, Ankitkumar" userId="039f6639-35cd-4471-8ac8-1e78077ab1db" providerId="ADAL" clId="{DF4A8271-9744-49CD-9D90-483F6A73ABF2}" dt="2024-12-13T14:22:15.260" v="4615" actId="1076"/>
      <pc:docMkLst>
        <pc:docMk/>
      </pc:docMkLst>
      <pc:sldChg chg="addSp delSp modSp mod setBg">
        <pc:chgData name="Velani, Ankitkumar" userId="039f6639-35cd-4471-8ac8-1e78077ab1db" providerId="ADAL" clId="{DF4A8271-9744-49CD-9D90-483F6A73ABF2}" dt="2024-12-11T15:27:52.007" v="1255" actId="113"/>
        <pc:sldMkLst>
          <pc:docMk/>
          <pc:sldMk cId="2387849042" sldId="256"/>
        </pc:sldMkLst>
        <pc:spChg chg="mod">
          <ac:chgData name="Velani, Ankitkumar" userId="039f6639-35cd-4471-8ac8-1e78077ab1db" providerId="ADAL" clId="{DF4A8271-9744-49CD-9D90-483F6A73ABF2}" dt="2024-12-11T15:27:52.007" v="1255" actId="113"/>
          <ac:spMkLst>
            <pc:docMk/>
            <pc:sldMk cId="2387849042" sldId="256"/>
            <ac:spMk id="2" creationId="{C4300AEF-1595-4419-801B-6E36A33BB8CF}"/>
          </ac:spMkLst>
        </pc:spChg>
        <pc:spChg chg="add mod">
          <ac:chgData name="Velani, Ankitkumar" userId="039f6639-35cd-4471-8ac8-1e78077ab1db" providerId="ADAL" clId="{DF4A8271-9744-49CD-9D90-483F6A73ABF2}" dt="2024-12-11T03:35:07.108" v="263" actId="1076"/>
          <ac:spMkLst>
            <pc:docMk/>
            <pc:sldMk cId="2387849042" sldId="256"/>
            <ac:spMk id="4" creationId="{3D9430FD-C281-E261-605D-162A06C8FB58}"/>
          </ac:spMkLst>
        </pc:spChg>
        <pc:spChg chg="add del">
          <ac:chgData name="Velani, Ankitkumar" userId="039f6639-35cd-4471-8ac8-1e78077ab1db" providerId="ADAL" clId="{DF4A8271-9744-49CD-9D90-483F6A73ABF2}" dt="2024-12-11T03:25:33.987" v="59"/>
          <ac:spMkLst>
            <pc:docMk/>
            <pc:sldMk cId="2387849042" sldId="256"/>
            <ac:spMk id="5" creationId="{DFA6EFBA-45F6-B60A-6560-D2AD699AA914}"/>
          </ac:spMkLst>
        </pc:spChg>
        <pc:spChg chg="add">
          <ac:chgData name="Velani, Ankitkumar" userId="039f6639-35cd-4471-8ac8-1e78077ab1db" providerId="ADAL" clId="{DF4A8271-9744-49CD-9D90-483F6A73ABF2}" dt="2024-12-11T03:26:26.214" v="72" actId="26606"/>
          <ac:spMkLst>
            <pc:docMk/>
            <pc:sldMk cId="2387849042" sldId="256"/>
            <ac:spMk id="12" creationId="{C7D023E4-8DE1-436E-9847-ED6A4B4B04FD}"/>
          </ac:spMkLst>
        </pc:spChg>
        <pc:spChg chg="mod">
          <ac:chgData name="Velani, Ankitkumar" userId="039f6639-35cd-4471-8ac8-1e78077ab1db" providerId="ADAL" clId="{DF4A8271-9744-49CD-9D90-483F6A73ABF2}" dt="2024-12-11T03:27:15.967" v="103" actId="404"/>
          <ac:spMkLst>
            <pc:docMk/>
            <pc:sldMk cId="2387849042" sldId="256"/>
            <ac:spMk id="15" creationId="{585BD32E-0004-4D05-9C9A-9113B963138A}"/>
          </ac:spMkLst>
        </pc:spChg>
        <pc:spChg chg="mod">
          <ac:chgData name="Velani, Ankitkumar" userId="039f6639-35cd-4471-8ac8-1e78077ab1db" providerId="ADAL" clId="{DF4A8271-9744-49CD-9D90-483F6A73ABF2}" dt="2024-12-11T03:27:15.967" v="103" actId="404"/>
          <ac:spMkLst>
            <pc:docMk/>
            <pc:sldMk cId="2387849042" sldId="256"/>
            <ac:spMk id="16" creationId="{370AC55E-B89F-49FE-8E37-AF17698B7C8E}"/>
          </ac:spMkLst>
        </pc:spChg>
        <pc:spChg chg="mod">
          <ac:chgData name="Velani, Ankitkumar" userId="039f6639-35cd-4471-8ac8-1e78077ab1db" providerId="ADAL" clId="{DF4A8271-9744-49CD-9D90-483F6A73ABF2}" dt="2024-12-11T03:27:15.967" v="103" actId="404"/>
          <ac:spMkLst>
            <pc:docMk/>
            <pc:sldMk cId="2387849042" sldId="256"/>
            <ac:spMk id="19" creationId="{BF4DB9D2-6215-420C-874C-82EADF8C6C70}"/>
          </ac:spMkLst>
        </pc:spChg>
        <pc:spChg chg="mod">
          <ac:chgData name="Velani, Ankitkumar" userId="039f6639-35cd-4471-8ac8-1e78077ab1db" providerId="ADAL" clId="{DF4A8271-9744-49CD-9D90-483F6A73ABF2}" dt="2024-12-11T03:27:15.967" v="103" actId="404"/>
          <ac:spMkLst>
            <pc:docMk/>
            <pc:sldMk cId="2387849042" sldId="256"/>
            <ac:spMk id="20" creationId="{1F003139-C97C-44FA-B139-32E4DFDCE9CD}"/>
          </ac:spMkLst>
        </pc:spChg>
        <pc:spChg chg="mod">
          <ac:chgData name="Velani, Ankitkumar" userId="039f6639-35cd-4471-8ac8-1e78077ab1db" providerId="ADAL" clId="{DF4A8271-9744-49CD-9D90-483F6A73ABF2}" dt="2024-12-11T03:27:15.967" v="103" actId="404"/>
          <ac:spMkLst>
            <pc:docMk/>
            <pc:sldMk cId="2387849042" sldId="256"/>
            <ac:spMk id="21" creationId="{5CE4DD6E-8CEA-45EE-B630-DBC22144D885}"/>
          </ac:spMkLst>
        </pc:spChg>
        <pc:spChg chg="mod">
          <ac:chgData name="Velani, Ankitkumar" userId="039f6639-35cd-4471-8ac8-1e78077ab1db" providerId="ADAL" clId="{DF4A8271-9744-49CD-9D90-483F6A73ABF2}" dt="2024-12-11T03:27:15.967" v="103" actId="404"/>
          <ac:spMkLst>
            <pc:docMk/>
            <pc:sldMk cId="2387849042" sldId="256"/>
            <ac:spMk id="22" creationId="{A4372F7F-AA3C-470B-AA61-7C35B7722C9A}"/>
          </ac:spMkLst>
        </pc:spChg>
        <pc:spChg chg="mod">
          <ac:chgData name="Velani, Ankitkumar" userId="039f6639-35cd-4471-8ac8-1e78077ab1db" providerId="ADAL" clId="{DF4A8271-9744-49CD-9D90-483F6A73ABF2}" dt="2024-12-11T03:27:15.967" v="103" actId="404"/>
          <ac:spMkLst>
            <pc:docMk/>
            <pc:sldMk cId="2387849042" sldId="256"/>
            <ac:spMk id="23" creationId="{34B605BF-D199-43DD-9328-E99F2ADFC6F5}"/>
          </ac:spMkLst>
        </pc:spChg>
        <pc:spChg chg="mod">
          <ac:chgData name="Velani, Ankitkumar" userId="039f6639-35cd-4471-8ac8-1e78077ab1db" providerId="ADAL" clId="{DF4A8271-9744-49CD-9D90-483F6A73ABF2}" dt="2024-12-11T03:27:15.967" v="103" actId="404"/>
          <ac:spMkLst>
            <pc:docMk/>
            <pc:sldMk cId="2387849042" sldId="256"/>
            <ac:spMk id="24" creationId="{E5D42A77-7336-4A35-8922-8098A16AA27E}"/>
          </ac:spMkLst>
        </pc:spChg>
        <pc:spChg chg="mod">
          <ac:chgData name="Velani, Ankitkumar" userId="039f6639-35cd-4471-8ac8-1e78077ab1db" providerId="ADAL" clId="{DF4A8271-9744-49CD-9D90-483F6A73ABF2}" dt="2024-12-11T03:27:15.967" v="103" actId="404"/>
          <ac:spMkLst>
            <pc:docMk/>
            <pc:sldMk cId="2387849042" sldId="256"/>
            <ac:spMk id="25" creationId="{7401EE7D-B85D-4C10-AB8C-71884EFB1121}"/>
          </ac:spMkLst>
        </pc:spChg>
        <pc:grpChg chg="add">
          <ac:chgData name="Velani, Ankitkumar" userId="039f6639-35cd-4471-8ac8-1e78077ab1db" providerId="ADAL" clId="{DF4A8271-9744-49CD-9D90-483F6A73ABF2}" dt="2024-12-11T03:26:26.214" v="72" actId="26606"/>
          <ac:grpSpMkLst>
            <pc:docMk/>
            <pc:sldMk cId="2387849042" sldId="256"/>
            <ac:grpSpMk id="14" creationId="{7C98284F-5777-4481-9BD3-DA1E0A8E02A8}"/>
          </ac:grpSpMkLst>
        </pc:grpChg>
        <pc:grpChg chg="add">
          <ac:chgData name="Velani, Ankitkumar" userId="039f6639-35cd-4471-8ac8-1e78077ab1db" providerId="ADAL" clId="{DF4A8271-9744-49CD-9D90-483F6A73ABF2}" dt="2024-12-11T03:26:26.214" v="72" actId="26606"/>
          <ac:grpSpMkLst>
            <pc:docMk/>
            <pc:sldMk cId="2387849042" sldId="256"/>
            <ac:grpSpMk id="18" creationId="{E27AF472-EAE3-4572-AB69-B92BD10DBC6D}"/>
          </ac:grpSpMkLst>
        </pc:grpChg>
        <pc:picChg chg="add mod ord">
          <ac:chgData name="Velani, Ankitkumar" userId="039f6639-35cd-4471-8ac8-1e78077ab1db" providerId="ADAL" clId="{DF4A8271-9744-49CD-9D90-483F6A73ABF2}" dt="2024-12-11T03:35:07.108" v="263" actId="1076"/>
          <ac:picMkLst>
            <pc:docMk/>
            <pc:sldMk cId="2387849042" sldId="256"/>
            <ac:picMk id="7" creationId="{89D9B23A-FB75-3C2F-241D-3E01B2B7720D}"/>
          </ac:picMkLst>
        </pc:picChg>
      </pc:sldChg>
      <pc:sldChg chg="modSp mod">
        <pc:chgData name="Velani, Ankitkumar" userId="039f6639-35cd-4471-8ac8-1e78077ab1db" providerId="ADAL" clId="{DF4A8271-9744-49CD-9D90-483F6A73ABF2}" dt="2024-12-13T14:22:15.260" v="4615" actId="1076"/>
        <pc:sldMkLst>
          <pc:docMk/>
          <pc:sldMk cId="1923038163" sldId="285"/>
        </pc:sldMkLst>
        <pc:spChg chg="mod">
          <ac:chgData name="Velani, Ankitkumar" userId="039f6639-35cd-4471-8ac8-1e78077ab1db" providerId="ADAL" clId="{DF4A8271-9744-49CD-9D90-483F6A73ABF2}" dt="2024-12-13T14:22:15.260" v="4615" actId="1076"/>
          <ac:spMkLst>
            <pc:docMk/>
            <pc:sldMk cId="1923038163" sldId="285"/>
            <ac:spMk id="15" creationId="{FA061601-468D-486D-B8EE-42BD1BE3ADCC}"/>
          </ac:spMkLst>
        </pc:spChg>
      </pc:sldChg>
      <pc:sldChg chg="delSp modSp mod">
        <pc:chgData name="Velani, Ankitkumar" userId="039f6639-35cd-4471-8ac8-1e78077ab1db" providerId="ADAL" clId="{DF4A8271-9744-49CD-9D90-483F6A73ABF2}" dt="2024-12-12T16:15:57.870" v="3800" actId="478"/>
        <pc:sldMkLst>
          <pc:docMk/>
          <pc:sldMk cId="2620170522" sldId="355"/>
        </pc:sldMkLst>
        <pc:spChg chg="del">
          <ac:chgData name="Velani, Ankitkumar" userId="039f6639-35cd-4471-8ac8-1e78077ab1db" providerId="ADAL" clId="{DF4A8271-9744-49CD-9D90-483F6A73ABF2}" dt="2024-12-12T16:15:57.870" v="3800" actId="478"/>
          <ac:spMkLst>
            <pc:docMk/>
            <pc:sldMk cId="2620170522" sldId="355"/>
            <ac:spMk id="4" creationId="{C738F579-9AEC-3644-1BB6-F0DAE42C2472}"/>
          </ac:spMkLst>
        </pc:spChg>
        <pc:spChg chg="mod">
          <ac:chgData name="Velani, Ankitkumar" userId="039f6639-35cd-4471-8ac8-1e78077ab1db" providerId="ADAL" clId="{DF4A8271-9744-49CD-9D90-483F6A73ABF2}" dt="2024-12-12T03:38:19.655" v="1946" actId="20577"/>
          <ac:spMkLst>
            <pc:docMk/>
            <pc:sldMk cId="2620170522" sldId="355"/>
            <ac:spMk id="11" creationId="{4E3F5479-058B-4FA8-92E9-18CAB8CDC5C5}"/>
          </ac:spMkLst>
        </pc:spChg>
        <pc:spChg chg="mod">
          <ac:chgData name="Velani, Ankitkumar" userId="039f6639-35cd-4471-8ac8-1e78077ab1db" providerId="ADAL" clId="{DF4A8271-9744-49CD-9D90-483F6A73ABF2}" dt="2024-12-12T16:11:43.278" v="3693" actId="113"/>
          <ac:spMkLst>
            <pc:docMk/>
            <pc:sldMk cId="2620170522" sldId="355"/>
            <ac:spMk id="13" creationId="{00000000-0000-0000-0000-000000000000}"/>
          </ac:spMkLst>
        </pc:spChg>
      </pc:sldChg>
      <pc:sldChg chg="del">
        <pc:chgData name="Velani, Ankitkumar" userId="039f6639-35cd-4471-8ac8-1e78077ab1db" providerId="ADAL" clId="{DF4A8271-9744-49CD-9D90-483F6A73ABF2}" dt="2024-12-12T16:16:21.450" v="3807" actId="47"/>
        <pc:sldMkLst>
          <pc:docMk/>
          <pc:sldMk cId="103385672" sldId="356"/>
        </pc:sldMkLst>
      </pc:sldChg>
      <pc:sldChg chg="del">
        <pc:chgData name="Velani, Ankitkumar" userId="039f6639-35cd-4471-8ac8-1e78077ab1db" providerId="ADAL" clId="{DF4A8271-9744-49CD-9D90-483F6A73ABF2}" dt="2024-12-12T16:16:22.195" v="3808" actId="47"/>
        <pc:sldMkLst>
          <pc:docMk/>
          <pc:sldMk cId="3197217658" sldId="357"/>
        </pc:sldMkLst>
      </pc:sldChg>
      <pc:sldChg chg="addSp delSp modSp del mod">
        <pc:chgData name="Velani, Ankitkumar" userId="039f6639-35cd-4471-8ac8-1e78077ab1db" providerId="ADAL" clId="{DF4A8271-9744-49CD-9D90-483F6A73ABF2}" dt="2024-12-11T04:01:50.986" v="1100" actId="47"/>
        <pc:sldMkLst>
          <pc:docMk/>
          <pc:sldMk cId="694394503" sldId="359"/>
        </pc:sldMkLst>
        <pc:spChg chg="del mod">
          <ac:chgData name="Velani, Ankitkumar" userId="039f6639-35cd-4471-8ac8-1e78077ab1db" providerId="ADAL" clId="{DF4A8271-9744-49CD-9D90-483F6A73ABF2}" dt="2024-12-11T03:50:11.080" v="888" actId="478"/>
          <ac:spMkLst>
            <pc:docMk/>
            <pc:sldMk cId="694394503" sldId="359"/>
            <ac:spMk id="4" creationId="{A8014BD8-3877-3E65-7864-D2C22AB1AFD1}"/>
          </ac:spMkLst>
        </pc:spChg>
        <pc:spChg chg="mod">
          <ac:chgData name="Velani, Ankitkumar" userId="039f6639-35cd-4471-8ac8-1e78077ab1db" providerId="ADAL" clId="{DF4A8271-9744-49CD-9D90-483F6A73ABF2}" dt="2024-12-11T03:35:44.402" v="270" actId="20577"/>
          <ac:spMkLst>
            <pc:docMk/>
            <pc:sldMk cId="694394503" sldId="359"/>
            <ac:spMk id="11" creationId="{4E3F5479-058B-4FA8-92E9-18CAB8CDC5C5}"/>
          </ac:spMkLst>
        </pc:spChg>
        <pc:spChg chg="add del mod">
          <ac:chgData name="Velani, Ankitkumar" userId="039f6639-35cd-4471-8ac8-1e78077ab1db" providerId="ADAL" clId="{DF4A8271-9744-49CD-9D90-483F6A73ABF2}" dt="2024-12-11T03:45:14.026" v="596" actId="478"/>
          <ac:spMkLst>
            <pc:docMk/>
            <pc:sldMk cId="694394503" sldId="359"/>
            <ac:spMk id="15" creationId="{7A0AA387-855C-33C7-AD5C-4E880E67F020}"/>
          </ac:spMkLst>
        </pc:spChg>
        <pc:spChg chg="mod">
          <ac:chgData name="Velani, Ankitkumar" userId="039f6639-35cd-4471-8ac8-1e78077ab1db" providerId="ADAL" clId="{DF4A8271-9744-49CD-9D90-483F6A73ABF2}" dt="2024-12-11T03:44:21.038" v="585"/>
          <ac:spMkLst>
            <pc:docMk/>
            <pc:sldMk cId="694394503" sldId="359"/>
            <ac:spMk id="17" creationId="{2C658B9A-0A6F-1D07-D0F8-00B1CF0F2CB0}"/>
          </ac:spMkLst>
        </pc:spChg>
        <pc:spChg chg="del mod">
          <ac:chgData name="Velani, Ankitkumar" userId="039f6639-35cd-4471-8ac8-1e78077ab1db" providerId="ADAL" clId="{DF4A8271-9744-49CD-9D90-483F6A73ABF2}" dt="2024-12-11T03:44:58.225" v="595" actId="478"/>
          <ac:spMkLst>
            <pc:docMk/>
            <pc:sldMk cId="694394503" sldId="359"/>
            <ac:spMk id="18" creationId="{525199C3-EA98-AFE0-2B6F-684472A19FF5}"/>
          </ac:spMkLst>
        </pc:spChg>
        <pc:spChg chg="mod">
          <ac:chgData name="Velani, Ankitkumar" userId="039f6639-35cd-4471-8ac8-1e78077ab1db" providerId="ADAL" clId="{DF4A8271-9744-49CD-9D90-483F6A73ABF2}" dt="2024-12-11T03:43:38.828" v="582" actId="207"/>
          <ac:spMkLst>
            <pc:docMk/>
            <pc:sldMk cId="694394503" sldId="359"/>
            <ac:spMk id="19" creationId="{6923C0F1-7F9F-5B3D-C2B6-8B88666CB699}"/>
          </ac:spMkLst>
        </pc:spChg>
        <pc:spChg chg="del mod">
          <ac:chgData name="Velani, Ankitkumar" userId="039f6639-35cd-4471-8ac8-1e78077ab1db" providerId="ADAL" clId="{DF4A8271-9744-49CD-9D90-483F6A73ABF2}" dt="2024-12-11T03:44:55.176" v="594" actId="478"/>
          <ac:spMkLst>
            <pc:docMk/>
            <pc:sldMk cId="694394503" sldId="359"/>
            <ac:spMk id="20" creationId="{D8F969D1-BEFE-2438-2582-4CE5BC28DC54}"/>
          </ac:spMkLst>
        </pc:spChg>
        <pc:spChg chg="del mod">
          <ac:chgData name="Velani, Ankitkumar" userId="039f6639-35cd-4471-8ac8-1e78077ab1db" providerId="ADAL" clId="{DF4A8271-9744-49CD-9D90-483F6A73ABF2}" dt="2024-12-11T03:44:52.485" v="593" actId="478"/>
          <ac:spMkLst>
            <pc:docMk/>
            <pc:sldMk cId="694394503" sldId="359"/>
            <ac:spMk id="21" creationId="{243E7832-7192-17CD-70DD-28479909F39F}"/>
          </ac:spMkLst>
        </pc:spChg>
        <pc:spChg chg="mod">
          <ac:chgData name="Velani, Ankitkumar" userId="039f6639-35cd-4471-8ac8-1e78077ab1db" providerId="ADAL" clId="{DF4A8271-9744-49CD-9D90-483F6A73ABF2}" dt="2024-12-11T03:44:21.038" v="585"/>
          <ac:spMkLst>
            <pc:docMk/>
            <pc:sldMk cId="694394503" sldId="359"/>
            <ac:spMk id="22" creationId="{6045DB44-078B-8F33-7A38-8610DE4386A7}"/>
          </ac:spMkLst>
        </pc:spChg>
        <pc:spChg chg="mod">
          <ac:chgData name="Velani, Ankitkumar" userId="039f6639-35cd-4471-8ac8-1e78077ab1db" providerId="ADAL" clId="{DF4A8271-9744-49CD-9D90-483F6A73ABF2}" dt="2024-12-11T03:44:21.038" v="585"/>
          <ac:spMkLst>
            <pc:docMk/>
            <pc:sldMk cId="694394503" sldId="359"/>
            <ac:spMk id="23" creationId="{7E40A9A8-6F1B-51AB-C8F6-F09443228756}"/>
          </ac:spMkLst>
        </pc:spChg>
        <pc:spChg chg="mod">
          <ac:chgData name="Velani, Ankitkumar" userId="039f6639-35cd-4471-8ac8-1e78077ab1db" providerId="ADAL" clId="{DF4A8271-9744-49CD-9D90-483F6A73ABF2}" dt="2024-12-11T03:44:21.038" v="585"/>
          <ac:spMkLst>
            <pc:docMk/>
            <pc:sldMk cId="694394503" sldId="359"/>
            <ac:spMk id="24" creationId="{EBAD0DBF-0B2B-CE25-4CDF-30436C0789D6}"/>
          </ac:spMkLst>
        </pc:spChg>
        <pc:spChg chg="mod">
          <ac:chgData name="Velani, Ankitkumar" userId="039f6639-35cd-4471-8ac8-1e78077ab1db" providerId="ADAL" clId="{DF4A8271-9744-49CD-9D90-483F6A73ABF2}" dt="2024-12-11T03:44:21.038" v="585"/>
          <ac:spMkLst>
            <pc:docMk/>
            <pc:sldMk cId="694394503" sldId="359"/>
            <ac:spMk id="25" creationId="{0AA14DDD-8F6D-7E7D-F7A9-F4B672FE0B50}"/>
          </ac:spMkLst>
        </pc:spChg>
        <pc:spChg chg="mod">
          <ac:chgData name="Velani, Ankitkumar" userId="039f6639-35cd-4471-8ac8-1e78077ab1db" providerId="ADAL" clId="{DF4A8271-9744-49CD-9D90-483F6A73ABF2}" dt="2024-12-11T03:44:21.038" v="585"/>
          <ac:spMkLst>
            <pc:docMk/>
            <pc:sldMk cId="694394503" sldId="359"/>
            <ac:spMk id="27" creationId="{ECC7FE2E-1CDD-EFE6-14A9-28827D3B91A9}"/>
          </ac:spMkLst>
        </pc:spChg>
        <pc:spChg chg="mod">
          <ac:chgData name="Velani, Ankitkumar" userId="039f6639-35cd-4471-8ac8-1e78077ab1db" providerId="ADAL" clId="{DF4A8271-9744-49CD-9D90-483F6A73ABF2}" dt="2024-12-11T03:44:21.038" v="585"/>
          <ac:spMkLst>
            <pc:docMk/>
            <pc:sldMk cId="694394503" sldId="359"/>
            <ac:spMk id="28" creationId="{42D34FF0-AE1B-B0A3-6F32-A117C5C4F408}"/>
          </ac:spMkLst>
        </pc:spChg>
        <pc:spChg chg="mod">
          <ac:chgData name="Velani, Ankitkumar" userId="039f6639-35cd-4471-8ac8-1e78077ab1db" providerId="ADAL" clId="{DF4A8271-9744-49CD-9D90-483F6A73ABF2}" dt="2024-12-11T03:44:21.038" v="585"/>
          <ac:spMkLst>
            <pc:docMk/>
            <pc:sldMk cId="694394503" sldId="359"/>
            <ac:spMk id="29" creationId="{FE8309B8-009A-F225-0C82-1A82F884DAA2}"/>
          </ac:spMkLst>
        </pc:spChg>
        <pc:spChg chg="mod">
          <ac:chgData name="Velani, Ankitkumar" userId="039f6639-35cd-4471-8ac8-1e78077ab1db" providerId="ADAL" clId="{DF4A8271-9744-49CD-9D90-483F6A73ABF2}" dt="2024-12-11T03:44:21.038" v="585"/>
          <ac:spMkLst>
            <pc:docMk/>
            <pc:sldMk cId="694394503" sldId="359"/>
            <ac:spMk id="30" creationId="{19B8791B-AFDA-C709-4232-70573B469FB6}"/>
          </ac:spMkLst>
        </pc:spChg>
        <pc:spChg chg="mod">
          <ac:chgData name="Velani, Ankitkumar" userId="039f6639-35cd-4471-8ac8-1e78077ab1db" providerId="ADAL" clId="{DF4A8271-9744-49CD-9D90-483F6A73ABF2}" dt="2024-12-11T03:45:54.438" v="609" actId="20577"/>
          <ac:spMkLst>
            <pc:docMk/>
            <pc:sldMk cId="694394503" sldId="359"/>
            <ac:spMk id="48" creationId="{0CADD9B1-76B3-215A-8B10-7A89CBE57E34}"/>
          </ac:spMkLst>
        </pc:spChg>
        <pc:grpChg chg="add del mod">
          <ac:chgData name="Velani, Ankitkumar" userId="039f6639-35cd-4471-8ac8-1e78077ab1db" providerId="ADAL" clId="{DF4A8271-9744-49CD-9D90-483F6A73ABF2}" dt="2024-12-11T03:45:16.530" v="597" actId="478"/>
          <ac:grpSpMkLst>
            <pc:docMk/>
            <pc:sldMk cId="694394503" sldId="359"/>
            <ac:grpSpMk id="16" creationId="{EB6306DD-F86C-2A05-046C-B31C517DECEF}"/>
          </ac:grpSpMkLst>
        </pc:grpChg>
        <pc:cxnChg chg="add del mod">
          <ac:chgData name="Velani, Ankitkumar" userId="039f6639-35cd-4471-8ac8-1e78077ab1db" providerId="ADAL" clId="{DF4A8271-9744-49CD-9D90-483F6A73ABF2}" dt="2024-12-11T03:43:41.042" v="583" actId="478"/>
          <ac:cxnSpMkLst>
            <pc:docMk/>
            <pc:sldMk cId="694394503" sldId="359"/>
            <ac:cxnSpMk id="26" creationId="{E8A83576-96D0-5524-919F-143644B53153}"/>
          </ac:cxnSpMkLst>
        </pc:cxnChg>
      </pc:sldChg>
      <pc:sldChg chg="del">
        <pc:chgData name="Velani, Ankitkumar" userId="039f6639-35cd-4471-8ac8-1e78077ab1db" providerId="ADAL" clId="{DF4A8271-9744-49CD-9D90-483F6A73ABF2}" dt="2024-12-12T16:16:28.075" v="3819" actId="47"/>
        <pc:sldMkLst>
          <pc:docMk/>
          <pc:sldMk cId="3693420088" sldId="729"/>
        </pc:sldMkLst>
      </pc:sldChg>
      <pc:sldChg chg="del">
        <pc:chgData name="Velani, Ankitkumar" userId="039f6639-35cd-4471-8ac8-1e78077ab1db" providerId="ADAL" clId="{DF4A8271-9744-49CD-9D90-483F6A73ABF2}" dt="2024-12-12T16:16:28.947" v="3820" actId="47"/>
        <pc:sldMkLst>
          <pc:docMk/>
          <pc:sldMk cId="528922535" sldId="731"/>
        </pc:sldMkLst>
      </pc:sldChg>
      <pc:sldChg chg="addSp delSp modSp del mod">
        <pc:chgData name="Velani, Ankitkumar" userId="039f6639-35cd-4471-8ac8-1e78077ab1db" providerId="ADAL" clId="{DF4A8271-9744-49CD-9D90-483F6A73ABF2}" dt="2024-12-12T16:16:29.625" v="3821" actId="47"/>
        <pc:sldMkLst>
          <pc:docMk/>
          <pc:sldMk cId="1271774530" sldId="732"/>
        </pc:sldMkLst>
        <pc:spChg chg="mod">
          <ac:chgData name="Velani, Ankitkumar" userId="039f6639-35cd-4471-8ac8-1e78077ab1db" providerId="ADAL" clId="{DF4A8271-9744-49CD-9D90-483F6A73ABF2}" dt="2024-12-11T03:55:19.542" v="916"/>
          <ac:spMkLst>
            <pc:docMk/>
            <pc:sldMk cId="1271774530" sldId="732"/>
            <ac:spMk id="6" creationId="{DDD9629D-A17A-C817-BEDE-E5DF190F0267}"/>
          </ac:spMkLst>
        </pc:spChg>
        <pc:spChg chg="mod">
          <ac:chgData name="Velani, Ankitkumar" userId="039f6639-35cd-4471-8ac8-1e78077ab1db" providerId="ADAL" clId="{DF4A8271-9744-49CD-9D90-483F6A73ABF2}" dt="2024-12-11T03:55:19.542" v="916"/>
          <ac:spMkLst>
            <pc:docMk/>
            <pc:sldMk cId="1271774530" sldId="732"/>
            <ac:spMk id="7" creationId="{3864AA2B-11BC-E8E4-A88D-667E0CCF5259}"/>
          </ac:spMkLst>
        </pc:spChg>
        <pc:spChg chg="mod">
          <ac:chgData name="Velani, Ankitkumar" userId="039f6639-35cd-4471-8ac8-1e78077ab1db" providerId="ADAL" clId="{DF4A8271-9744-49CD-9D90-483F6A73ABF2}" dt="2024-12-11T03:55:19.542" v="916"/>
          <ac:spMkLst>
            <pc:docMk/>
            <pc:sldMk cId="1271774530" sldId="732"/>
            <ac:spMk id="9" creationId="{68316057-D7E3-F5D2-7BBF-D24FDDDD0E70}"/>
          </ac:spMkLst>
        </pc:spChg>
        <pc:spChg chg="mod">
          <ac:chgData name="Velani, Ankitkumar" userId="039f6639-35cd-4471-8ac8-1e78077ab1db" providerId="ADAL" clId="{DF4A8271-9744-49CD-9D90-483F6A73ABF2}" dt="2024-12-11T03:55:19.542" v="916"/>
          <ac:spMkLst>
            <pc:docMk/>
            <pc:sldMk cId="1271774530" sldId="732"/>
            <ac:spMk id="10" creationId="{02666422-516D-887B-E14F-DE38A82923FD}"/>
          </ac:spMkLst>
        </pc:spChg>
        <pc:spChg chg="mod">
          <ac:chgData name="Velani, Ankitkumar" userId="039f6639-35cd-4471-8ac8-1e78077ab1db" providerId="ADAL" clId="{DF4A8271-9744-49CD-9D90-483F6A73ABF2}" dt="2024-12-11T03:55:19.542" v="916"/>
          <ac:spMkLst>
            <pc:docMk/>
            <pc:sldMk cId="1271774530" sldId="732"/>
            <ac:spMk id="11" creationId="{2BC5501E-247A-D769-B065-4CAF2E9C4421}"/>
          </ac:spMkLst>
        </pc:spChg>
        <pc:grpChg chg="add del mod">
          <ac:chgData name="Velani, Ankitkumar" userId="039f6639-35cd-4471-8ac8-1e78077ab1db" providerId="ADAL" clId="{DF4A8271-9744-49CD-9D90-483F6A73ABF2}" dt="2024-12-11T03:55:22.449" v="918" actId="21"/>
          <ac:grpSpMkLst>
            <pc:docMk/>
            <pc:sldMk cId="1271774530" sldId="732"/>
            <ac:grpSpMk id="5" creationId="{1F3AAB64-9306-3568-D87A-BA941E9CD3FF}"/>
          </ac:grpSpMkLst>
        </pc:grpChg>
        <pc:grpChg chg="add del mod">
          <ac:chgData name="Velani, Ankitkumar" userId="039f6639-35cd-4471-8ac8-1e78077ab1db" providerId="ADAL" clId="{DF4A8271-9744-49CD-9D90-483F6A73ABF2}" dt="2024-12-11T03:55:22.449" v="918" actId="21"/>
          <ac:grpSpMkLst>
            <pc:docMk/>
            <pc:sldMk cId="1271774530" sldId="732"/>
            <ac:grpSpMk id="8" creationId="{C2EE598A-5E86-53D4-F8A2-6FFCB803BE74}"/>
          </ac:grpSpMkLst>
        </pc:grpChg>
        <pc:grpChg chg="mod">
          <ac:chgData name="Velani, Ankitkumar" userId="039f6639-35cd-4471-8ac8-1e78077ab1db" providerId="ADAL" clId="{DF4A8271-9744-49CD-9D90-483F6A73ABF2}" dt="2024-12-11T03:55:16.557" v="915" actId="1076"/>
          <ac:grpSpMkLst>
            <pc:docMk/>
            <pc:sldMk cId="1271774530" sldId="732"/>
            <ac:grpSpMk id="36" creationId="{573FB68B-3441-4161-3504-88D3BE1150BD}"/>
          </ac:grpSpMkLst>
        </pc:grpChg>
        <pc:grpChg chg="mod">
          <ac:chgData name="Velani, Ankitkumar" userId="039f6639-35cd-4471-8ac8-1e78077ab1db" providerId="ADAL" clId="{DF4A8271-9744-49CD-9D90-483F6A73ABF2}" dt="2024-12-11T03:57:52.241" v="998" actId="1076"/>
          <ac:grpSpMkLst>
            <pc:docMk/>
            <pc:sldMk cId="1271774530" sldId="732"/>
            <ac:grpSpMk id="41" creationId="{F18854E1-0257-CEDB-9D5A-1D3FFCD0CA07}"/>
          </ac:grpSpMkLst>
        </pc:grpChg>
        <pc:graphicFrameChg chg="mod">
          <ac:chgData name="Velani, Ankitkumar" userId="039f6639-35cd-4471-8ac8-1e78077ab1db" providerId="ADAL" clId="{DF4A8271-9744-49CD-9D90-483F6A73ABF2}" dt="2024-12-11T03:55:15.894" v="913"/>
          <ac:graphicFrameMkLst>
            <pc:docMk/>
            <pc:sldMk cId="1271774530" sldId="732"/>
            <ac:graphicFrameMk id="35" creationId="{D52CB6FD-5355-BF59-A1EA-2495D2843C4D}"/>
          </ac:graphicFrameMkLst>
        </pc:graphicFrameChg>
      </pc:sldChg>
      <pc:sldChg chg="del">
        <pc:chgData name="Velani, Ankitkumar" userId="039f6639-35cd-4471-8ac8-1e78077ab1db" providerId="ADAL" clId="{DF4A8271-9744-49CD-9D90-483F6A73ABF2}" dt="2024-12-12T16:16:30.286" v="3822" actId="47"/>
        <pc:sldMkLst>
          <pc:docMk/>
          <pc:sldMk cId="1151274422" sldId="733"/>
        </pc:sldMkLst>
      </pc:sldChg>
      <pc:sldChg chg="del">
        <pc:chgData name="Velani, Ankitkumar" userId="039f6639-35cd-4471-8ac8-1e78077ab1db" providerId="ADAL" clId="{DF4A8271-9744-49CD-9D90-483F6A73ABF2}" dt="2024-12-12T16:16:31.713" v="3823" actId="47"/>
        <pc:sldMkLst>
          <pc:docMk/>
          <pc:sldMk cId="983164787" sldId="734"/>
        </pc:sldMkLst>
      </pc:sldChg>
      <pc:sldChg chg="del">
        <pc:chgData name="Velani, Ankitkumar" userId="039f6639-35cd-4471-8ac8-1e78077ab1db" providerId="ADAL" clId="{DF4A8271-9744-49CD-9D90-483F6A73ABF2}" dt="2024-12-12T16:16:32.881" v="3825" actId="47"/>
        <pc:sldMkLst>
          <pc:docMk/>
          <pc:sldMk cId="526235031" sldId="735"/>
        </pc:sldMkLst>
      </pc:sldChg>
      <pc:sldChg chg="del">
        <pc:chgData name="Velani, Ankitkumar" userId="039f6639-35cd-4471-8ac8-1e78077ab1db" providerId="ADAL" clId="{DF4A8271-9744-49CD-9D90-483F6A73ABF2}" dt="2024-12-12T16:16:25.262" v="3814" actId="47"/>
        <pc:sldMkLst>
          <pc:docMk/>
          <pc:sldMk cId="840199368" sldId="736"/>
        </pc:sldMkLst>
      </pc:sldChg>
      <pc:sldChg chg="del">
        <pc:chgData name="Velani, Ankitkumar" userId="039f6639-35cd-4471-8ac8-1e78077ab1db" providerId="ADAL" clId="{DF4A8271-9744-49CD-9D90-483F6A73ABF2}" dt="2024-12-12T16:16:25.765" v="3815" actId="47"/>
        <pc:sldMkLst>
          <pc:docMk/>
          <pc:sldMk cId="1685051414" sldId="737"/>
        </pc:sldMkLst>
      </pc:sldChg>
      <pc:sldChg chg="del">
        <pc:chgData name="Velani, Ankitkumar" userId="039f6639-35cd-4471-8ac8-1e78077ab1db" providerId="ADAL" clId="{DF4A8271-9744-49CD-9D90-483F6A73ABF2}" dt="2024-12-12T16:16:27.564" v="3818" actId="47"/>
        <pc:sldMkLst>
          <pc:docMk/>
          <pc:sldMk cId="774685659" sldId="738"/>
        </pc:sldMkLst>
      </pc:sldChg>
      <pc:sldChg chg="del">
        <pc:chgData name="Velani, Ankitkumar" userId="039f6639-35cd-4471-8ac8-1e78077ab1db" providerId="ADAL" clId="{DF4A8271-9744-49CD-9D90-483F6A73ABF2}" dt="2024-12-12T16:16:33.479" v="3826" actId="47"/>
        <pc:sldMkLst>
          <pc:docMk/>
          <pc:sldMk cId="4246864619" sldId="739"/>
        </pc:sldMkLst>
      </pc:sldChg>
      <pc:sldChg chg="del">
        <pc:chgData name="Velani, Ankitkumar" userId="039f6639-35cd-4471-8ac8-1e78077ab1db" providerId="ADAL" clId="{DF4A8271-9744-49CD-9D90-483F6A73ABF2}" dt="2024-12-12T16:16:36.161" v="3829" actId="47"/>
        <pc:sldMkLst>
          <pc:docMk/>
          <pc:sldMk cId="4239006574" sldId="740"/>
        </pc:sldMkLst>
      </pc:sldChg>
      <pc:sldChg chg="del">
        <pc:chgData name="Velani, Ankitkumar" userId="039f6639-35cd-4471-8ac8-1e78077ab1db" providerId="ADAL" clId="{DF4A8271-9744-49CD-9D90-483F6A73ABF2}" dt="2024-12-12T16:16:38.738" v="3832" actId="47"/>
        <pc:sldMkLst>
          <pc:docMk/>
          <pc:sldMk cId="2809097348" sldId="742"/>
        </pc:sldMkLst>
      </pc:sldChg>
      <pc:sldChg chg="del">
        <pc:chgData name="Velani, Ankitkumar" userId="039f6639-35cd-4471-8ac8-1e78077ab1db" providerId="ADAL" clId="{DF4A8271-9744-49CD-9D90-483F6A73ABF2}" dt="2024-12-12T16:16:41.045" v="3834" actId="47"/>
        <pc:sldMkLst>
          <pc:docMk/>
          <pc:sldMk cId="4042694085" sldId="743"/>
        </pc:sldMkLst>
      </pc:sldChg>
      <pc:sldChg chg="del">
        <pc:chgData name="Velani, Ankitkumar" userId="039f6639-35cd-4471-8ac8-1e78077ab1db" providerId="ADAL" clId="{DF4A8271-9744-49CD-9D90-483F6A73ABF2}" dt="2024-12-12T16:16:26.217" v="3816" actId="47"/>
        <pc:sldMkLst>
          <pc:docMk/>
          <pc:sldMk cId="3379061771" sldId="744"/>
        </pc:sldMkLst>
      </pc:sldChg>
      <pc:sldChg chg="del">
        <pc:chgData name="Velani, Ankitkumar" userId="039f6639-35cd-4471-8ac8-1e78077ab1db" providerId="ADAL" clId="{DF4A8271-9744-49CD-9D90-483F6A73ABF2}" dt="2024-12-12T16:16:22.613" v="3809" actId="47"/>
        <pc:sldMkLst>
          <pc:docMk/>
          <pc:sldMk cId="926367989" sldId="747"/>
        </pc:sldMkLst>
      </pc:sldChg>
      <pc:sldChg chg="del">
        <pc:chgData name="Velani, Ankitkumar" userId="039f6639-35cd-4471-8ac8-1e78077ab1db" providerId="ADAL" clId="{DF4A8271-9744-49CD-9D90-483F6A73ABF2}" dt="2024-12-12T16:16:23.518" v="3810" actId="47"/>
        <pc:sldMkLst>
          <pc:docMk/>
          <pc:sldMk cId="4037377812" sldId="748"/>
        </pc:sldMkLst>
      </pc:sldChg>
      <pc:sldChg chg="del">
        <pc:chgData name="Velani, Ankitkumar" userId="039f6639-35cd-4471-8ac8-1e78077ab1db" providerId="ADAL" clId="{DF4A8271-9744-49CD-9D90-483F6A73ABF2}" dt="2024-12-12T16:16:23.909" v="3811" actId="47"/>
        <pc:sldMkLst>
          <pc:docMk/>
          <pc:sldMk cId="1177378995" sldId="749"/>
        </pc:sldMkLst>
      </pc:sldChg>
      <pc:sldChg chg="del">
        <pc:chgData name="Velani, Ankitkumar" userId="039f6639-35cd-4471-8ac8-1e78077ab1db" providerId="ADAL" clId="{DF4A8271-9744-49CD-9D90-483F6A73ABF2}" dt="2024-12-12T16:16:24.348" v="3812" actId="47"/>
        <pc:sldMkLst>
          <pc:docMk/>
          <pc:sldMk cId="1613362946" sldId="750"/>
        </pc:sldMkLst>
      </pc:sldChg>
      <pc:sldChg chg="del">
        <pc:chgData name="Velani, Ankitkumar" userId="039f6639-35cd-4471-8ac8-1e78077ab1db" providerId="ADAL" clId="{DF4A8271-9744-49CD-9D90-483F6A73ABF2}" dt="2024-12-12T16:16:24.791" v="3813" actId="47"/>
        <pc:sldMkLst>
          <pc:docMk/>
          <pc:sldMk cId="58577136" sldId="751"/>
        </pc:sldMkLst>
      </pc:sldChg>
      <pc:sldChg chg="del">
        <pc:chgData name="Velani, Ankitkumar" userId="039f6639-35cd-4471-8ac8-1e78077ab1db" providerId="ADAL" clId="{DF4A8271-9744-49CD-9D90-483F6A73ABF2}" dt="2024-12-12T16:16:43.549" v="3838" actId="47"/>
        <pc:sldMkLst>
          <pc:docMk/>
          <pc:sldMk cId="483690555" sldId="752"/>
        </pc:sldMkLst>
      </pc:sldChg>
      <pc:sldChg chg="del">
        <pc:chgData name="Velani, Ankitkumar" userId="039f6639-35cd-4471-8ac8-1e78077ab1db" providerId="ADAL" clId="{DF4A8271-9744-49CD-9D90-483F6A73ABF2}" dt="2024-12-12T16:16:46.267" v="3842" actId="47"/>
        <pc:sldMkLst>
          <pc:docMk/>
          <pc:sldMk cId="3652619665" sldId="753"/>
        </pc:sldMkLst>
      </pc:sldChg>
      <pc:sldChg chg="del">
        <pc:chgData name="Velani, Ankitkumar" userId="039f6639-35cd-4471-8ac8-1e78077ab1db" providerId="ADAL" clId="{DF4A8271-9744-49CD-9D90-483F6A73ABF2}" dt="2024-12-12T16:16:40.024" v="3833" actId="47"/>
        <pc:sldMkLst>
          <pc:docMk/>
          <pc:sldMk cId="565490229" sldId="754"/>
        </pc:sldMkLst>
      </pc:sldChg>
      <pc:sldChg chg="del">
        <pc:chgData name="Velani, Ankitkumar" userId="039f6639-35cd-4471-8ac8-1e78077ab1db" providerId="ADAL" clId="{DF4A8271-9744-49CD-9D90-483F6A73ABF2}" dt="2024-12-12T16:16:46.999" v="3843" actId="47"/>
        <pc:sldMkLst>
          <pc:docMk/>
          <pc:sldMk cId="4164665395" sldId="755"/>
        </pc:sldMkLst>
      </pc:sldChg>
      <pc:sldChg chg="del">
        <pc:chgData name="Velani, Ankitkumar" userId="039f6639-35cd-4471-8ac8-1e78077ab1db" providerId="ADAL" clId="{DF4A8271-9744-49CD-9D90-483F6A73ABF2}" dt="2024-12-12T16:16:26.693" v="3817" actId="47"/>
        <pc:sldMkLst>
          <pc:docMk/>
          <pc:sldMk cId="3964955241" sldId="756"/>
        </pc:sldMkLst>
      </pc:sldChg>
      <pc:sldChg chg="del">
        <pc:chgData name="Velani, Ankitkumar" userId="039f6639-35cd-4471-8ac8-1e78077ab1db" providerId="ADAL" clId="{DF4A8271-9744-49CD-9D90-483F6A73ABF2}" dt="2024-12-12T16:16:32.330" v="3824" actId="47"/>
        <pc:sldMkLst>
          <pc:docMk/>
          <pc:sldMk cId="1031763553" sldId="757"/>
        </pc:sldMkLst>
      </pc:sldChg>
      <pc:sldChg chg="del">
        <pc:chgData name="Velani, Ankitkumar" userId="039f6639-35cd-4471-8ac8-1e78077ab1db" providerId="ADAL" clId="{DF4A8271-9744-49CD-9D90-483F6A73ABF2}" dt="2024-12-12T16:16:33.981" v="3827" actId="47"/>
        <pc:sldMkLst>
          <pc:docMk/>
          <pc:sldMk cId="1617722328" sldId="758"/>
        </pc:sldMkLst>
      </pc:sldChg>
      <pc:sldChg chg="del">
        <pc:chgData name="Velani, Ankitkumar" userId="039f6639-35cd-4471-8ac8-1e78077ab1db" providerId="ADAL" clId="{DF4A8271-9744-49CD-9D90-483F6A73ABF2}" dt="2024-12-12T16:16:34.835" v="3828" actId="47"/>
        <pc:sldMkLst>
          <pc:docMk/>
          <pc:sldMk cId="3599447514" sldId="759"/>
        </pc:sldMkLst>
      </pc:sldChg>
      <pc:sldChg chg="del">
        <pc:chgData name="Velani, Ankitkumar" userId="039f6639-35cd-4471-8ac8-1e78077ab1db" providerId="ADAL" clId="{DF4A8271-9744-49CD-9D90-483F6A73ABF2}" dt="2024-12-12T16:16:36.926" v="3830" actId="47"/>
        <pc:sldMkLst>
          <pc:docMk/>
          <pc:sldMk cId="1579507857" sldId="760"/>
        </pc:sldMkLst>
      </pc:sldChg>
      <pc:sldChg chg="del">
        <pc:chgData name="Velani, Ankitkumar" userId="039f6639-35cd-4471-8ac8-1e78077ab1db" providerId="ADAL" clId="{DF4A8271-9744-49CD-9D90-483F6A73ABF2}" dt="2024-12-12T16:16:41.543" v="3835" actId="47"/>
        <pc:sldMkLst>
          <pc:docMk/>
          <pc:sldMk cId="3221467812" sldId="761"/>
        </pc:sldMkLst>
      </pc:sldChg>
      <pc:sldChg chg="del">
        <pc:chgData name="Velani, Ankitkumar" userId="039f6639-35cd-4471-8ac8-1e78077ab1db" providerId="ADAL" clId="{DF4A8271-9744-49CD-9D90-483F6A73ABF2}" dt="2024-12-12T16:16:42.277" v="3836" actId="47"/>
        <pc:sldMkLst>
          <pc:docMk/>
          <pc:sldMk cId="4045568531" sldId="762"/>
        </pc:sldMkLst>
      </pc:sldChg>
      <pc:sldChg chg="del">
        <pc:chgData name="Velani, Ankitkumar" userId="039f6639-35cd-4471-8ac8-1e78077ab1db" providerId="ADAL" clId="{DF4A8271-9744-49CD-9D90-483F6A73ABF2}" dt="2024-12-12T16:16:42.961" v="3837" actId="47"/>
        <pc:sldMkLst>
          <pc:docMk/>
          <pc:sldMk cId="898641312" sldId="763"/>
        </pc:sldMkLst>
      </pc:sldChg>
      <pc:sldChg chg="del">
        <pc:chgData name="Velani, Ankitkumar" userId="039f6639-35cd-4471-8ac8-1e78077ab1db" providerId="ADAL" clId="{DF4A8271-9744-49CD-9D90-483F6A73ABF2}" dt="2024-12-12T16:16:44.198" v="3839" actId="47"/>
        <pc:sldMkLst>
          <pc:docMk/>
          <pc:sldMk cId="2712326863" sldId="764"/>
        </pc:sldMkLst>
      </pc:sldChg>
      <pc:sldChg chg="del">
        <pc:chgData name="Velani, Ankitkumar" userId="039f6639-35cd-4471-8ac8-1e78077ab1db" providerId="ADAL" clId="{DF4A8271-9744-49CD-9D90-483F6A73ABF2}" dt="2024-12-12T16:16:44.863" v="3840" actId="47"/>
        <pc:sldMkLst>
          <pc:docMk/>
          <pc:sldMk cId="3164327472" sldId="765"/>
        </pc:sldMkLst>
      </pc:sldChg>
      <pc:sldChg chg="del">
        <pc:chgData name="Velani, Ankitkumar" userId="039f6639-35cd-4471-8ac8-1e78077ab1db" providerId="ADAL" clId="{DF4A8271-9744-49CD-9D90-483F6A73ABF2}" dt="2024-12-12T16:16:45.541" v="3841" actId="47"/>
        <pc:sldMkLst>
          <pc:docMk/>
          <pc:sldMk cId="3075677429" sldId="766"/>
        </pc:sldMkLst>
      </pc:sldChg>
      <pc:sldChg chg="del">
        <pc:chgData name="Velani, Ankitkumar" userId="039f6639-35cd-4471-8ac8-1e78077ab1db" providerId="ADAL" clId="{DF4A8271-9744-49CD-9D90-483F6A73ABF2}" dt="2024-12-12T16:16:37.715" v="3831" actId="47"/>
        <pc:sldMkLst>
          <pc:docMk/>
          <pc:sldMk cId="1981408193" sldId="767"/>
        </pc:sldMkLst>
      </pc:sldChg>
      <pc:sldChg chg="new del">
        <pc:chgData name="Velani, Ankitkumar" userId="039f6639-35cd-4471-8ac8-1e78077ab1db" providerId="ADAL" clId="{DF4A8271-9744-49CD-9D90-483F6A73ABF2}" dt="2024-12-11T03:50:30.786" v="891" actId="2696"/>
        <pc:sldMkLst>
          <pc:docMk/>
          <pc:sldMk cId="1737884965" sldId="768"/>
        </pc:sldMkLst>
      </pc:sldChg>
      <pc:sldChg chg="addSp delSp modSp add mod">
        <pc:chgData name="Velani, Ankitkumar" userId="039f6639-35cd-4471-8ac8-1e78077ab1db" providerId="ADAL" clId="{DF4A8271-9744-49CD-9D90-483F6A73ABF2}" dt="2024-12-11T15:24:56.197" v="1216" actId="108"/>
        <pc:sldMkLst>
          <pc:docMk/>
          <pc:sldMk cId="4035428244" sldId="769"/>
        </pc:sldMkLst>
        <pc:spChg chg="del">
          <ac:chgData name="Velani, Ankitkumar" userId="039f6639-35cd-4471-8ac8-1e78077ab1db" providerId="ADAL" clId="{DF4A8271-9744-49CD-9D90-483F6A73ABF2}" dt="2024-12-11T03:50:26.058" v="890" actId="478"/>
          <ac:spMkLst>
            <pc:docMk/>
            <pc:sldMk cId="4035428244" sldId="769"/>
            <ac:spMk id="4" creationId="{A8014BD8-3877-3E65-7864-D2C22AB1AFD1}"/>
          </ac:spMkLst>
        </pc:spChg>
        <pc:spChg chg="mod">
          <ac:chgData name="Velani, Ankitkumar" userId="039f6639-35cd-4471-8ac8-1e78077ab1db" providerId="ADAL" clId="{DF4A8271-9744-49CD-9D90-483F6A73ABF2}" dt="2024-12-11T03:55:43.223" v="924" actId="404"/>
          <ac:spMkLst>
            <pc:docMk/>
            <pc:sldMk cId="4035428244" sldId="769"/>
            <ac:spMk id="6" creationId="{B5635FB2-4A85-BD06-685B-E2706468BA6C}"/>
          </ac:spMkLst>
        </pc:spChg>
        <pc:spChg chg="mod">
          <ac:chgData name="Velani, Ankitkumar" userId="039f6639-35cd-4471-8ac8-1e78077ab1db" providerId="ADAL" clId="{DF4A8271-9744-49CD-9D90-483F6A73ABF2}" dt="2024-12-11T03:57:14.702" v="978" actId="207"/>
          <ac:spMkLst>
            <pc:docMk/>
            <pc:sldMk cId="4035428244" sldId="769"/>
            <ac:spMk id="9" creationId="{05EA7B3A-9F25-F4CB-291D-021E46A027DC}"/>
          </ac:spMkLst>
        </pc:spChg>
        <pc:spChg chg="mod">
          <ac:chgData name="Velani, Ankitkumar" userId="039f6639-35cd-4471-8ac8-1e78077ab1db" providerId="ADAL" clId="{DF4A8271-9744-49CD-9D90-483F6A73ABF2}" dt="2024-12-11T03:45:34.214" v="607" actId="20577"/>
          <ac:spMkLst>
            <pc:docMk/>
            <pc:sldMk cId="4035428244" sldId="769"/>
            <ac:spMk id="11" creationId="{4E3F5479-058B-4FA8-92E9-18CAB8CDC5C5}"/>
          </ac:spMkLst>
        </pc:spChg>
        <pc:spChg chg="mod">
          <ac:chgData name="Velani, Ankitkumar" userId="039f6639-35cd-4471-8ac8-1e78077ab1db" providerId="ADAL" clId="{DF4A8271-9744-49CD-9D90-483F6A73ABF2}" dt="2024-12-11T03:55:43.223" v="924" actId="404"/>
          <ac:spMkLst>
            <pc:docMk/>
            <pc:sldMk cId="4035428244" sldId="769"/>
            <ac:spMk id="12" creationId="{9999259C-7023-9EF1-48F3-FC9A1BD9F95E}"/>
          </ac:spMkLst>
        </pc:spChg>
        <pc:spChg chg="mod">
          <ac:chgData name="Velani, Ankitkumar" userId="039f6639-35cd-4471-8ac8-1e78077ab1db" providerId="ADAL" clId="{DF4A8271-9744-49CD-9D90-483F6A73ABF2}" dt="2024-12-11T03:55:43.223" v="924" actId="404"/>
          <ac:spMkLst>
            <pc:docMk/>
            <pc:sldMk cId="4035428244" sldId="769"/>
            <ac:spMk id="13" creationId="{EAE095A5-4288-DFCF-9095-5C1C6A7518F4}"/>
          </ac:spMkLst>
        </pc:spChg>
        <pc:spChg chg="mod">
          <ac:chgData name="Velani, Ankitkumar" userId="039f6639-35cd-4471-8ac8-1e78077ab1db" providerId="ADAL" clId="{DF4A8271-9744-49CD-9D90-483F6A73ABF2}" dt="2024-12-11T03:55:43.223" v="924" actId="404"/>
          <ac:spMkLst>
            <pc:docMk/>
            <pc:sldMk cId="4035428244" sldId="769"/>
            <ac:spMk id="15" creationId="{C739A9C5-36F6-EE3B-7AE1-20438AA462E9}"/>
          </ac:spMkLst>
        </pc:spChg>
        <pc:spChg chg="add del mod">
          <ac:chgData name="Velani, Ankitkumar" userId="039f6639-35cd-4471-8ac8-1e78077ab1db" providerId="ADAL" clId="{DF4A8271-9744-49CD-9D90-483F6A73ABF2}" dt="2024-12-11T03:58:02.609" v="1002"/>
          <ac:spMkLst>
            <pc:docMk/>
            <pc:sldMk cId="4035428244" sldId="769"/>
            <ac:spMk id="16" creationId="{90C09142-01FD-2724-CC97-A154C3EB5BFF}"/>
          </ac:spMkLst>
        </pc:spChg>
        <pc:spChg chg="mod">
          <ac:chgData name="Velani, Ankitkumar" userId="039f6639-35cd-4471-8ac8-1e78077ab1db" providerId="ADAL" clId="{DF4A8271-9744-49CD-9D90-483F6A73ABF2}" dt="2024-12-11T03:58:14.329" v="1003"/>
          <ac:spMkLst>
            <pc:docMk/>
            <pc:sldMk cId="4035428244" sldId="769"/>
            <ac:spMk id="18" creationId="{E5D9EC99-6C8F-B430-D0C2-4CB2D7CEDAA5}"/>
          </ac:spMkLst>
        </pc:spChg>
        <pc:spChg chg="mod">
          <ac:chgData name="Velani, Ankitkumar" userId="039f6639-35cd-4471-8ac8-1e78077ab1db" providerId="ADAL" clId="{DF4A8271-9744-49CD-9D90-483F6A73ABF2}" dt="2024-12-11T15:24:56.197" v="1216" actId="108"/>
          <ac:spMkLst>
            <pc:docMk/>
            <pc:sldMk cId="4035428244" sldId="769"/>
            <ac:spMk id="19" creationId="{6923C0F1-7F9F-5B3D-C2B6-8B88666CB699}"/>
          </ac:spMkLst>
        </pc:spChg>
        <pc:spChg chg="mod">
          <ac:chgData name="Velani, Ankitkumar" userId="039f6639-35cd-4471-8ac8-1e78077ab1db" providerId="ADAL" clId="{DF4A8271-9744-49CD-9D90-483F6A73ABF2}" dt="2024-12-11T03:58:14.329" v="1003"/>
          <ac:spMkLst>
            <pc:docMk/>
            <pc:sldMk cId="4035428244" sldId="769"/>
            <ac:spMk id="20" creationId="{B1DD4A8B-409B-C987-1508-BBEF3895521C}"/>
          </ac:spMkLst>
        </pc:spChg>
        <pc:spChg chg="mod">
          <ac:chgData name="Velani, Ankitkumar" userId="039f6639-35cd-4471-8ac8-1e78077ab1db" providerId="ADAL" clId="{DF4A8271-9744-49CD-9D90-483F6A73ABF2}" dt="2024-12-11T03:58:14.329" v="1003"/>
          <ac:spMkLst>
            <pc:docMk/>
            <pc:sldMk cId="4035428244" sldId="769"/>
            <ac:spMk id="22" creationId="{D50AED03-A257-9419-60DB-C8F97BC068CC}"/>
          </ac:spMkLst>
        </pc:spChg>
        <pc:spChg chg="mod">
          <ac:chgData name="Velani, Ankitkumar" userId="039f6639-35cd-4471-8ac8-1e78077ab1db" providerId="ADAL" clId="{DF4A8271-9744-49CD-9D90-483F6A73ABF2}" dt="2024-12-11T03:58:14.329" v="1003"/>
          <ac:spMkLst>
            <pc:docMk/>
            <pc:sldMk cId="4035428244" sldId="769"/>
            <ac:spMk id="23" creationId="{3A9936A2-5CA1-C97B-D860-8A5F259620A1}"/>
          </ac:spMkLst>
        </pc:spChg>
        <pc:spChg chg="mod">
          <ac:chgData name="Velani, Ankitkumar" userId="039f6639-35cd-4471-8ac8-1e78077ab1db" providerId="ADAL" clId="{DF4A8271-9744-49CD-9D90-483F6A73ABF2}" dt="2024-12-11T03:58:14.329" v="1003"/>
          <ac:spMkLst>
            <pc:docMk/>
            <pc:sldMk cId="4035428244" sldId="769"/>
            <ac:spMk id="24" creationId="{65A7FF0A-541A-F384-5EA1-2620316A5511}"/>
          </ac:spMkLst>
        </pc:spChg>
        <pc:spChg chg="mod">
          <ac:chgData name="Velani, Ankitkumar" userId="039f6639-35cd-4471-8ac8-1e78077ab1db" providerId="ADAL" clId="{DF4A8271-9744-49CD-9D90-483F6A73ABF2}" dt="2024-12-11T03:59:56.097" v="1053"/>
          <ac:spMkLst>
            <pc:docMk/>
            <pc:sldMk cId="4035428244" sldId="769"/>
            <ac:spMk id="29" creationId="{594CE49F-2EE7-A3E4-B1B4-F7C4672235DB}"/>
          </ac:spMkLst>
        </pc:spChg>
        <pc:spChg chg="mod">
          <ac:chgData name="Velani, Ankitkumar" userId="039f6639-35cd-4471-8ac8-1e78077ab1db" providerId="ADAL" clId="{DF4A8271-9744-49CD-9D90-483F6A73ABF2}" dt="2024-12-11T03:59:56.097" v="1053"/>
          <ac:spMkLst>
            <pc:docMk/>
            <pc:sldMk cId="4035428244" sldId="769"/>
            <ac:spMk id="30" creationId="{2770448B-3645-5CCC-F841-7BEFC39225F5}"/>
          </ac:spMkLst>
        </pc:spChg>
        <pc:spChg chg="mod">
          <ac:chgData name="Velani, Ankitkumar" userId="039f6639-35cd-4471-8ac8-1e78077ab1db" providerId="ADAL" clId="{DF4A8271-9744-49CD-9D90-483F6A73ABF2}" dt="2024-12-11T03:59:56.097" v="1053"/>
          <ac:spMkLst>
            <pc:docMk/>
            <pc:sldMk cId="4035428244" sldId="769"/>
            <ac:spMk id="31" creationId="{D7DAE53C-00C5-FBB9-F65D-CF04DDEEF451}"/>
          </ac:spMkLst>
        </pc:spChg>
        <pc:spChg chg="mod">
          <ac:chgData name="Velani, Ankitkumar" userId="039f6639-35cd-4471-8ac8-1e78077ab1db" providerId="ADAL" clId="{DF4A8271-9744-49CD-9D90-483F6A73ABF2}" dt="2024-12-11T03:59:56.097" v="1053"/>
          <ac:spMkLst>
            <pc:docMk/>
            <pc:sldMk cId="4035428244" sldId="769"/>
            <ac:spMk id="32" creationId="{158D4F18-6F2E-1EDA-362D-DBF13DD866AD}"/>
          </ac:spMkLst>
        </pc:spChg>
        <pc:spChg chg="mod">
          <ac:chgData name="Velani, Ankitkumar" userId="039f6639-35cd-4471-8ac8-1e78077ab1db" providerId="ADAL" clId="{DF4A8271-9744-49CD-9D90-483F6A73ABF2}" dt="2024-12-11T03:59:56.097" v="1053"/>
          <ac:spMkLst>
            <pc:docMk/>
            <pc:sldMk cId="4035428244" sldId="769"/>
            <ac:spMk id="33" creationId="{A73372E4-099B-5221-C4AF-099B169A84D1}"/>
          </ac:spMkLst>
        </pc:spChg>
        <pc:spChg chg="mod">
          <ac:chgData name="Velani, Ankitkumar" userId="039f6639-35cd-4471-8ac8-1e78077ab1db" providerId="ADAL" clId="{DF4A8271-9744-49CD-9D90-483F6A73ABF2}" dt="2024-12-11T04:00:55.148" v="1090"/>
          <ac:spMkLst>
            <pc:docMk/>
            <pc:sldMk cId="4035428244" sldId="769"/>
            <ac:spMk id="37" creationId="{F417CBE1-D721-DA04-EEC8-B5CD9799FE40}"/>
          </ac:spMkLst>
        </pc:spChg>
        <pc:spChg chg="mod">
          <ac:chgData name="Velani, Ankitkumar" userId="039f6639-35cd-4471-8ac8-1e78077ab1db" providerId="ADAL" clId="{DF4A8271-9744-49CD-9D90-483F6A73ABF2}" dt="2024-12-11T04:00:55.148" v="1090"/>
          <ac:spMkLst>
            <pc:docMk/>
            <pc:sldMk cId="4035428244" sldId="769"/>
            <ac:spMk id="38" creationId="{B6E2E4D9-DF8A-612C-6119-CAB04F89949A}"/>
          </ac:spMkLst>
        </pc:spChg>
        <pc:spChg chg="mod">
          <ac:chgData name="Velani, Ankitkumar" userId="039f6639-35cd-4471-8ac8-1e78077ab1db" providerId="ADAL" clId="{DF4A8271-9744-49CD-9D90-483F6A73ABF2}" dt="2024-12-11T04:00:55.148" v="1090"/>
          <ac:spMkLst>
            <pc:docMk/>
            <pc:sldMk cId="4035428244" sldId="769"/>
            <ac:spMk id="39" creationId="{E7E8260D-A190-B704-02F6-6E363577C44B}"/>
          </ac:spMkLst>
        </pc:spChg>
        <pc:spChg chg="mod">
          <ac:chgData name="Velani, Ankitkumar" userId="039f6639-35cd-4471-8ac8-1e78077ab1db" providerId="ADAL" clId="{DF4A8271-9744-49CD-9D90-483F6A73ABF2}" dt="2024-12-11T04:00:55.148" v="1090"/>
          <ac:spMkLst>
            <pc:docMk/>
            <pc:sldMk cId="4035428244" sldId="769"/>
            <ac:spMk id="40" creationId="{306EB951-3290-8791-39C8-6A2F9F4AE5A5}"/>
          </ac:spMkLst>
        </pc:spChg>
        <pc:spChg chg="mod">
          <ac:chgData name="Velani, Ankitkumar" userId="039f6639-35cd-4471-8ac8-1e78077ab1db" providerId="ADAL" clId="{DF4A8271-9744-49CD-9D90-483F6A73ABF2}" dt="2024-12-11T04:00:55.148" v="1090"/>
          <ac:spMkLst>
            <pc:docMk/>
            <pc:sldMk cId="4035428244" sldId="769"/>
            <ac:spMk id="41" creationId="{B98AC442-7A93-3E71-072D-09985F901599}"/>
          </ac:spMkLst>
        </pc:spChg>
        <pc:spChg chg="mod">
          <ac:chgData name="Velani, Ankitkumar" userId="039f6639-35cd-4471-8ac8-1e78077ab1db" providerId="ADAL" clId="{DF4A8271-9744-49CD-9D90-483F6A73ABF2}" dt="2024-12-11T15:24:16.623" v="1209" actId="20577"/>
          <ac:spMkLst>
            <pc:docMk/>
            <pc:sldMk cId="4035428244" sldId="769"/>
            <ac:spMk id="48" creationId="{0CADD9B1-76B3-215A-8B10-7A89CBE57E34}"/>
          </ac:spMkLst>
        </pc:spChg>
        <pc:grpChg chg="add del mod">
          <ac:chgData name="Velani, Ankitkumar" userId="039f6639-35cd-4471-8ac8-1e78077ab1db" providerId="ADAL" clId="{DF4A8271-9744-49CD-9D90-483F6A73ABF2}" dt="2024-12-11T03:58:18.580" v="1005" actId="478"/>
          <ac:grpSpMkLst>
            <pc:docMk/>
            <pc:sldMk cId="4035428244" sldId="769"/>
            <ac:grpSpMk id="5" creationId="{9565BB7A-1DB4-C37B-79D1-770ADB6C9FC4}"/>
          </ac:grpSpMkLst>
        </pc:grpChg>
        <pc:grpChg chg="add del mod">
          <ac:chgData name="Velani, Ankitkumar" userId="039f6639-35cd-4471-8ac8-1e78077ab1db" providerId="ADAL" clId="{DF4A8271-9744-49CD-9D90-483F6A73ABF2}" dt="2024-12-11T03:58:21.614" v="1006" actId="478"/>
          <ac:grpSpMkLst>
            <pc:docMk/>
            <pc:sldMk cId="4035428244" sldId="769"/>
            <ac:grpSpMk id="10" creationId="{D8B4A6B2-FC5A-499C-A56C-5212238CF6F5}"/>
          </ac:grpSpMkLst>
        </pc:grpChg>
        <pc:grpChg chg="add mod">
          <ac:chgData name="Velani, Ankitkumar" userId="039f6639-35cd-4471-8ac8-1e78077ab1db" providerId="ADAL" clId="{DF4A8271-9744-49CD-9D90-483F6A73ABF2}" dt="2024-12-11T03:59:33.073" v="1044" actId="164"/>
          <ac:grpSpMkLst>
            <pc:docMk/>
            <pc:sldMk cId="4035428244" sldId="769"/>
            <ac:grpSpMk id="17" creationId="{5DCA97CC-245A-AB1C-05A0-9E241CC0814E}"/>
          </ac:grpSpMkLst>
        </pc:grpChg>
        <pc:grpChg chg="add mod">
          <ac:chgData name="Velani, Ankitkumar" userId="039f6639-35cd-4471-8ac8-1e78077ab1db" providerId="ADAL" clId="{DF4A8271-9744-49CD-9D90-483F6A73ABF2}" dt="2024-12-11T03:59:33.073" v="1044" actId="164"/>
          <ac:grpSpMkLst>
            <pc:docMk/>
            <pc:sldMk cId="4035428244" sldId="769"/>
            <ac:grpSpMk id="21" creationId="{EAC7B38C-7CC5-F92C-88E5-2D88F8759B51}"/>
          </ac:grpSpMkLst>
        </pc:grpChg>
        <pc:grpChg chg="add mod">
          <ac:chgData name="Velani, Ankitkumar" userId="039f6639-35cd-4471-8ac8-1e78077ab1db" providerId="ADAL" clId="{DF4A8271-9744-49CD-9D90-483F6A73ABF2}" dt="2024-12-11T15:24:13.652" v="1207" actId="1076"/>
          <ac:grpSpMkLst>
            <pc:docMk/>
            <pc:sldMk cId="4035428244" sldId="769"/>
            <ac:grpSpMk id="25" creationId="{F32895C1-ECA7-C78A-C480-59F220C9C111}"/>
          </ac:grpSpMkLst>
        </pc:grpChg>
        <pc:grpChg chg="add mod">
          <ac:chgData name="Velani, Ankitkumar" userId="039f6639-35cd-4471-8ac8-1e78077ab1db" providerId="ADAL" clId="{DF4A8271-9744-49CD-9D90-483F6A73ABF2}" dt="2024-12-11T15:23:57.546" v="1204" actId="1076"/>
          <ac:grpSpMkLst>
            <pc:docMk/>
            <pc:sldMk cId="4035428244" sldId="769"/>
            <ac:grpSpMk id="26" creationId="{B3E5D59F-C73B-D6E2-D4D0-D49564D5BA32}"/>
          </ac:grpSpMkLst>
        </pc:grpChg>
        <pc:grpChg chg="mod">
          <ac:chgData name="Velani, Ankitkumar" userId="039f6639-35cd-4471-8ac8-1e78077ab1db" providerId="ADAL" clId="{DF4A8271-9744-49CD-9D90-483F6A73ABF2}" dt="2024-12-11T03:59:56.097" v="1053"/>
          <ac:grpSpMkLst>
            <pc:docMk/>
            <pc:sldMk cId="4035428244" sldId="769"/>
            <ac:grpSpMk id="27" creationId="{5AD83CF1-1F76-F490-44DF-638671DE677F}"/>
          </ac:grpSpMkLst>
        </pc:grpChg>
        <pc:grpChg chg="mod">
          <ac:chgData name="Velani, Ankitkumar" userId="039f6639-35cd-4471-8ac8-1e78077ab1db" providerId="ADAL" clId="{DF4A8271-9744-49CD-9D90-483F6A73ABF2}" dt="2024-12-11T03:59:56.097" v="1053"/>
          <ac:grpSpMkLst>
            <pc:docMk/>
            <pc:sldMk cId="4035428244" sldId="769"/>
            <ac:grpSpMk id="28" creationId="{450C7180-C052-EC64-7EBF-4C1ED13F85D7}"/>
          </ac:grpSpMkLst>
        </pc:grpChg>
        <pc:grpChg chg="add mod">
          <ac:chgData name="Velani, Ankitkumar" userId="039f6639-35cd-4471-8ac8-1e78077ab1db" providerId="ADAL" clId="{DF4A8271-9744-49CD-9D90-483F6A73ABF2}" dt="2024-12-11T15:24:33.652" v="1210" actId="1038"/>
          <ac:grpSpMkLst>
            <pc:docMk/>
            <pc:sldMk cId="4035428244" sldId="769"/>
            <ac:grpSpMk id="34" creationId="{63E658EA-C4C9-AC49-3001-524E3015A2D5}"/>
          </ac:grpSpMkLst>
        </pc:grpChg>
        <pc:grpChg chg="mod">
          <ac:chgData name="Velani, Ankitkumar" userId="039f6639-35cd-4471-8ac8-1e78077ab1db" providerId="ADAL" clId="{DF4A8271-9744-49CD-9D90-483F6A73ABF2}" dt="2024-12-11T04:00:55.148" v="1090"/>
          <ac:grpSpMkLst>
            <pc:docMk/>
            <pc:sldMk cId="4035428244" sldId="769"/>
            <ac:grpSpMk id="35" creationId="{03F77BE6-A704-30DA-15F8-DAE610B23D6F}"/>
          </ac:grpSpMkLst>
        </pc:grpChg>
        <pc:grpChg chg="mod">
          <ac:chgData name="Velani, Ankitkumar" userId="039f6639-35cd-4471-8ac8-1e78077ab1db" providerId="ADAL" clId="{DF4A8271-9744-49CD-9D90-483F6A73ABF2}" dt="2024-12-11T04:00:55.148" v="1090"/>
          <ac:grpSpMkLst>
            <pc:docMk/>
            <pc:sldMk cId="4035428244" sldId="769"/>
            <ac:grpSpMk id="36" creationId="{4B9BB634-B38D-914D-7F5A-4E8FFEDCAE73}"/>
          </ac:grpSpMkLst>
        </pc:grpChg>
      </pc:sldChg>
      <pc:sldChg chg="addSp delSp modSp add del mod">
        <pc:chgData name="Velani, Ankitkumar" userId="039f6639-35cd-4471-8ac8-1e78077ab1db" providerId="ADAL" clId="{DF4A8271-9744-49CD-9D90-483F6A73ABF2}" dt="2024-12-12T03:44:37.798" v="2024" actId="2696"/>
        <pc:sldMkLst>
          <pc:docMk/>
          <pc:sldMk cId="3633560539" sldId="770"/>
        </pc:sldMkLst>
        <pc:spChg chg="del">
          <ac:chgData name="Velani, Ankitkumar" userId="039f6639-35cd-4471-8ac8-1e78077ab1db" providerId="ADAL" clId="{DF4A8271-9744-49CD-9D90-483F6A73ABF2}" dt="2024-12-11T15:51:15.057" v="1573" actId="478"/>
          <ac:spMkLst>
            <pc:docMk/>
            <pc:sldMk cId="3633560539" sldId="770"/>
            <ac:spMk id="2" creationId="{EDD7E667-8B0F-C91A-0D7A-5F0B698C82B8}"/>
          </ac:spMkLst>
        </pc:spChg>
        <pc:spChg chg="del">
          <ac:chgData name="Velani, Ankitkumar" userId="039f6639-35cd-4471-8ac8-1e78077ab1db" providerId="ADAL" clId="{DF4A8271-9744-49CD-9D90-483F6A73ABF2}" dt="2024-12-11T15:51:17.737" v="1574" actId="478"/>
          <ac:spMkLst>
            <pc:docMk/>
            <pc:sldMk cId="3633560539" sldId="770"/>
            <ac:spMk id="3" creationId="{AA094F2C-45E0-3DF8-41C5-8D495C591189}"/>
          </ac:spMkLst>
        </pc:spChg>
        <pc:spChg chg="del">
          <ac:chgData name="Velani, Ankitkumar" userId="039f6639-35cd-4471-8ac8-1e78077ab1db" providerId="ADAL" clId="{DF4A8271-9744-49CD-9D90-483F6A73ABF2}" dt="2024-12-11T03:50:15.976" v="889" actId="478"/>
          <ac:spMkLst>
            <pc:docMk/>
            <pc:sldMk cId="3633560539" sldId="770"/>
            <ac:spMk id="4" creationId="{A8014BD8-3877-3E65-7864-D2C22AB1AFD1}"/>
          </ac:spMkLst>
        </pc:spChg>
        <pc:spChg chg="add del mod ord">
          <ac:chgData name="Velani, Ankitkumar" userId="039f6639-35cd-4471-8ac8-1e78077ab1db" providerId="ADAL" clId="{DF4A8271-9744-49CD-9D90-483F6A73ABF2}" dt="2024-12-11T04:06:59.058" v="1143" actId="478"/>
          <ac:spMkLst>
            <pc:docMk/>
            <pc:sldMk cId="3633560539" sldId="770"/>
            <ac:spMk id="9" creationId="{F1A32C73-D811-8229-DA98-3FBA0262DB76}"/>
          </ac:spMkLst>
        </pc:spChg>
        <pc:spChg chg="del mod">
          <ac:chgData name="Velani, Ankitkumar" userId="039f6639-35cd-4471-8ac8-1e78077ab1db" providerId="ADAL" clId="{DF4A8271-9744-49CD-9D90-483F6A73ABF2}" dt="2024-12-11T15:50:59.412" v="1568" actId="478"/>
          <ac:spMkLst>
            <pc:docMk/>
            <pc:sldMk cId="3633560539" sldId="770"/>
            <ac:spMk id="11" creationId="{4E3F5479-058B-4FA8-92E9-18CAB8CDC5C5}"/>
          </ac:spMkLst>
        </pc:spChg>
        <pc:spChg chg="del mod">
          <ac:chgData name="Velani, Ankitkumar" userId="039f6639-35cd-4471-8ac8-1e78077ab1db" providerId="ADAL" clId="{DF4A8271-9744-49CD-9D90-483F6A73ABF2}" dt="2024-12-11T15:50:41.892" v="1562" actId="478"/>
          <ac:spMkLst>
            <pc:docMk/>
            <pc:sldMk cId="3633560539" sldId="770"/>
            <ac:spMk id="19" creationId="{6923C0F1-7F9F-5B3D-C2B6-8B88666CB699}"/>
          </ac:spMkLst>
        </pc:spChg>
        <pc:spChg chg="mod">
          <ac:chgData name="Velani, Ankitkumar" userId="039f6639-35cd-4471-8ac8-1e78077ab1db" providerId="ADAL" clId="{DF4A8271-9744-49CD-9D90-483F6A73ABF2}" dt="2024-12-11T15:52:25.800" v="1584" actId="1076"/>
          <ac:spMkLst>
            <pc:docMk/>
            <pc:sldMk cId="3633560539" sldId="770"/>
            <ac:spMk id="48" creationId="{0CADD9B1-76B3-215A-8B10-7A89CBE57E34}"/>
          </ac:spMkLst>
        </pc:spChg>
        <pc:picChg chg="add del mod">
          <ac:chgData name="Velani, Ankitkumar" userId="039f6639-35cd-4471-8ac8-1e78077ab1db" providerId="ADAL" clId="{DF4A8271-9744-49CD-9D90-483F6A73ABF2}" dt="2024-12-11T15:46:18.984" v="1531" actId="478"/>
          <ac:picMkLst>
            <pc:docMk/>
            <pc:sldMk cId="3633560539" sldId="770"/>
            <ac:picMk id="5" creationId="{86DAED1E-F9FC-2BA9-157C-E112D1F8E91D}"/>
          </ac:picMkLst>
        </pc:picChg>
        <pc:picChg chg="add del mod">
          <ac:chgData name="Velani, Ankitkumar" userId="039f6639-35cd-4471-8ac8-1e78077ab1db" providerId="ADAL" clId="{DF4A8271-9744-49CD-9D90-483F6A73ABF2}" dt="2024-12-11T15:45:50.106" v="1530" actId="478"/>
          <ac:picMkLst>
            <pc:docMk/>
            <pc:sldMk cId="3633560539" sldId="770"/>
            <ac:picMk id="6" creationId="{38E016B6-12E7-CF31-2F10-3AAA8DACAE04}"/>
          </ac:picMkLst>
        </pc:picChg>
        <pc:picChg chg="add del mod">
          <ac:chgData name="Velani, Ankitkumar" userId="039f6639-35cd-4471-8ac8-1e78077ab1db" providerId="ADAL" clId="{DF4A8271-9744-49CD-9D90-483F6A73ABF2}" dt="2024-12-11T15:49:26.957" v="1541" actId="478"/>
          <ac:picMkLst>
            <pc:docMk/>
            <pc:sldMk cId="3633560539" sldId="770"/>
            <ac:picMk id="10" creationId="{46F23E3F-41DC-2B7E-5196-7A88C22F08A7}"/>
          </ac:picMkLst>
        </pc:picChg>
        <pc:picChg chg="add mod">
          <ac:chgData name="Velani, Ankitkumar" userId="039f6639-35cd-4471-8ac8-1e78077ab1db" providerId="ADAL" clId="{DF4A8271-9744-49CD-9D90-483F6A73ABF2}" dt="2024-12-11T15:52:10.708" v="1581" actId="1076"/>
          <ac:picMkLst>
            <pc:docMk/>
            <pc:sldMk cId="3633560539" sldId="770"/>
            <ac:picMk id="13" creationId="{9855BE3A-C0EC-476D-7099-AECFDAAAEFE0}"/>
          </ac:picMkLst>
        </pc:picChg>
        <pc:cxnChg chg="del">
          <ac:chgData name="Velani, Ankitkumar" userId="039f6639-35cd-4471-8ac8-1e78077ab1db" providerId="ADAL" clId="{DF4A8271-9744-49CD-9D90-483F6A73ABF2}" dt="2024-12-11T15:51:01.387" v="1569" actId="478"/>
          <ac:cxnSpMkLst>
            <pc:docMk/>
            <pc:sldMk cId="3633560539" sldId="770"/>
            <ac:cxnSpMk id="8" creationId="{D0986099-F5F2-4E8B-BE17-81194861A00C}"/>
          </ac:cxnSpMkLst>
        </pc:cxnChg>
        <pc:cxnChg chg="del">
          <ac:chgData name="Velani, Ankitkumar" userId="039f6639-35cd-4471-8ac8-1e78077ab1db" providerId="ADAL" clId="{DF4A8271-9744-49CD-9D90-483F6A73ABF2}" dt="2024-12-11T15:51:03.470" v="1570" actId="478"/>
          <ac:cxnSpMkLst>
            <pc:docMk/>
            <pc:sldMk cId="3633560539" sldId="770"/>
            <ac:cxnSpMk id="14" creationId="{83E690F4-843A-47A5-8620-4FB01C0D8E68}"/>
          </ac:cxnSpMkLst>
        </pc:cxnChg>
      </pc:sldChg>
      <pc:sldChg chg="modSp add mod ord">
        <pc:chgData name="Velani, Ankitkumar" userId="039f6639-35cd-4471-8ac8-1e78077ab1db" providerId="ADAL" clId="{DF4A8271-9744-49CD-9D90-483F6A73ABF2}" dt="2024-12-11T15:25:54.004" v="1218"/>
        <pc:sldMkLst>
          <pc:docMk/>
          <pc:sldMk cId="710695836" sldId="771"/>
        </pc:sldMkLst>
        <pc:spChg chg="mod">
          <ac:chgData name="Velani, Ankitkumar" userId="039f6639-35cd-4471-8ac8-1e78077ab1db" providerId="ADAL" clId="{DF4A8271-9744-49CD-9D90-483F6A73ABF2}" dt="2024-12-11T15:22:46.284" v="1197" actId="20577"/>
          <ac:spMkLst>
            <pc:docMk/>
            <pc:sldMk cId="710695836" sldId="771"/>
            <ac:spMk id="48" creationId="{0CADD9B1-76B3-215A-8B10-7A89CBE57E34}"/>
          </ac:spMkLst>
        </pc:spChg>
      </pc:sldChg>
      <pc:sldChg chg="new del">
        <pc:chgData name="Velani, Ankitkumar" userId="039f6639-35cd-4471-8ac8-1e78077ab1db" providerId="ADAL" clId="{DF4A8271-9744-49CD-9D90-483F6A73ABF2}" dt="2024-12-11T15:28:17.275" v="1258" actId="47"/>
        <pc:sldMkLst>
          <pc:docMk/>
          <pc:sldMk cId="481095041" sldId="772"/>
        </pc:sldMkLst>
      </pc:sldChg>
      <pc:sldChg chg="addSp delSp modSp add mod">
        <pc:chgData name="Velani, Ankitkumar" userId="039f6639-35cd-4471-8ac8-1e78077ab1db" providerId="ADAL" clId="{DF4A8271-9744-49CD-9D90-483F6A73ABF2}" dt="2024-12-11T15:41:20.630" v="1513" actId="1440"/>
        <pc:sldMkLst>
          <pc:docMk/>
          <pc:sldMk cId="1531418809" sldId="773"/>
        </pc:sldMkLst>
        <pc:spChg chg="add mod">
          <ac:chgData name="Velani, Ankitkumar" userId="039f6639-35cd-4471-8ac8-1e78077ab1db" providerId="ADAL" clId="{DF4A8271-9744-49CD-9D90-483F6A73ABF2}" dt="2024-12-11T15:35:27.821" v="1459" actId="255"/>
          <ac:spMkLst>
            <pc:docMk/>
            <pc:sldMk cId="1531418809" sldId="773"/>
            <ac:spMk id="5" creationId="{2A56E9F4-3372-BD06-5ED1-177B95D7B750}"/>
          </ac:spMkLst>
        </pc:spChg>
        <pc:spChg chg="add del mod">
          <ac:chgData name="Velani, Ankitkumar" userId="039f6639-35cd-4471-8ac8-1e78077ab1db" providerId="ADAL" clId="{DF4A8271-9744-49CD-9D90-483F6A73ABF2}" dt="2024-12-11T15:37:07.653" v="1492" actId="478"/>
          <ac:spMkLst>
            <pc:docMk/>
            <pc:sldMk cId="1531418809" sldId="773"/>
            <ac:spMk id="9" creationId="{C071411B-0C09-2F51-E13D-19960D19331D}"/>
          </ac:spMkLst>
        </pc:spChg>
        <pc:spChg chg="add del mod">
          <ac:chgData name="Velani, Ankitkumar" userId="039f6639-35cd-4471-8ac8-1e78077ab1db" providerId="ADAL" clId="{DF4A8271-9744-49CD-9D90-483F6A73ABF2}" dt="2024-12-11T15:37:07.653" v="1492" actId="478"/>
          <ac:spMkLst>
            <pc:docMk/>
            <pc:sldMk cId="1531418809" sldId="773"/>
            <ac:spMk id="10" creationId="{0518F91A-9648-B500-53E7-F0476264CFF5}"/>
          </ac:spMkLst>
        </pc:spChg>
        <pc:spChg chg="mod">
          <ac:chgData name="Velani, Ankitkumar" userId="039f6639-35cd-4471-8ac8-1e78077ab1db" providerId="ADAL" clId="{DF4A8271-9744-49CD-9D90-483F6A73ABF2}" dt="2024-12-11T15:29:47.078" v="1328"/>
          <ac:spMkLst>
            <pc:docMk/>
            <pc:sldMk cId="1531418809" sldId="773"/>
            <ac:spMk id="11" creationId="{4E3F5479-058B-4FA8-92E9-18CAB8CDC5C5}"/>
          </ac:spMkLst>
        </pc:spChg>
        <pc:spChg chg="add del mod">
          <ac:chgData name="Velani, Ankitkumar" userId="039f6639-35cd-4471-8ac8-1e78077ab1db" providerId="ADAL" clId="{DF4A8271-9744-49CD-9D90-483F6A73ABF2}" dt="2024-12-11T15:37:07.653" v="1492" actId="478"/>
          <ac:spMkLst>
            <pc:docMk/>
            <pc:sldMk cId="1531418809" sldId="773"/>
            <ac:spMk id="12" creationId="{11BE1348-FA49-55C9-42BD-43EF537E00AA}"/>
          </ac:spMkLst>
        </pc:spChg>
        <pc:spChg chg="add del">
          <ac:chgData name="Velani, Ankitkumar" userId="039f6639-35cd-4471-8ac8-1e78077ab1db" providerId="ADAL" clId="{DF4A8271-9744-49CD-9D90-483F6A73ABF2}" dt="2024-12-11T15:37:01.436" v="1490" actId="22"/>
          <ac:spMkLst>
            <pc:docMk/>
            <pc:sldMk cId="1531418809" sldId="773"/>
            <ac:spMk id="15" creationId="{1EB0D325-2616-8C81-7CD1-ECD89BFA267A}"/>
          </ac:spMkLst>
        </pc:spChg>
        <pc:spChg chg="del mod">
          <ac:chgData name="Velani, Ankitkumar" userId="039f6639-35cd-4471-8ac8-1e78077ab1db" providerId="ADAL" clId="{DF4A8271-9744-49CD-9D90-483F6A73ABF2}" dt="2024-12-11T15:29:45.019" v="1327" actId="478"/>
          <ac:spMkLst>
            <pc:docMk/>
            <pc:sldMk cId="1531418809" sldId="773"/>
            <ac:spMk id="19" creationId="{6923C0F1-7F9F-5B3D-C2B6-8B88666CB699}"/>
          </ac:spMkLst>
        </pc:spChg>
        <pc:spChg chg="mod">
          <ac:chgData name="Velani, Ankitkumar" userId="039f6639-35cd-4471-8ac8-1e78077ab1db" providerId="ADAL" clId="{DF4A8271-9744-49CD-9D90-483F6A73ABF2}" dt="2024-12-11T15:29:54.408" v="1329" actId="1076"/>
          <ac:spMkLst>
            <pc:docMk/>
            <pc:sldMk cId="1531418809" sldId="773"/>
            <ac:spMk id="48" creationId="{0CADD9B1-76B3-215A-8B10-7A89CBE57E34}"/>
          </ac:spMkLst>
        </pc:spChg>
        <pc:picChg chg="add del mod">
          <ac:chgData name="Velani, Ankitkumar" userId="039f6639-35cd-4471-8ac8-1e78077ab1db" providerId="ADAL" clId="{DF4A8271-9744-49CD-9D90-483F6A73ABF2}" dt="2024-12-11T15:40:47.418" v="1503" actId="478"/>
          <ac:picMkLst>
            <pc:docMk/>
            <pc:sldMk cId="1531418809" sldId="773"/>
            <ac:picMk id="17" creationId="{B618BF31-B289-7227-2AAD-62C0A00DE665}"/>
          </ac:picMkLst>
        </pc:picChg>
        <pc:picChg chg="add mod">
          <ac:chgData name="Velani, Ankitkumar" userId="039f6639-35cd-4471-8ac8-1e78077ab1db" providerId="ADAL" clId="{DF4A8271-9744-49CD-9D90-483F6A73ABF2}" dt="2024-12-11T15:41:20.630" v="1513" actId="1440"/>
          <ac:picMkLst>
            <pc:docMk/>
            <pc:sldMk cId="1531418809" sldId="773"/>
            <ac:picMk id="3074" creationId="{E9483B3B-9E7A-53C6-84B7-A3CADFFD8A01}"/>
          </ac:picMkLst>
        </pc:picChg>
      </pc:sldChg>
      <pc:sldChg chg="new del">
        <pc:chgData name="Velani, Ankitkumar" userId="039f6639-35cd-4471-8ac8-1e78077ab1db" providerId="ADAL" clId="{DF4A8271-9744-49CD-9D90-483F6A73ABF2}" dt="2024-12-12T03:44:59.706" v="2025" actId="2696"/>
        <pc:sldMkLst>
          <pc:docMk/>
          <pc:sldMk cId="1928541968" sldId="774"/>
        </pc:sldMkLst>
      </pc:sldChg>
      <pc:sldChg chg="addSp delSp modSp add mod">
        <pc:chgData name="Velani, Ankitkumar" userId="039f6639-35cd-4471-8ac8-1e78077ab1db" providerId="ADAL" clId="{DF4A8271-9744-49CD-9D90-483F6A73ABF2}" dt="2024-12-11T15:33:16.641" v="1414" actId="20577"/>
        <pc:sldMkLst>
          <pc:docMk/>
          <pc:sldMk cId="2810644132" sldId="775"/>
        </pc:sldMkLst>
        <pc:spChg chg="del">
          <ac:chgData name="Velani, Ankitkumar" userId="039f6639-35cd-4471-8ac8-1e78077ab1db" providerId="ADAL" clId="{DF4A8271-9744-49CD-9D90-483F6A73ABF2}" dt="2024-12-11T15:31:26.430" v="1377" actId="478"/>
          <ac:spMkLst>
            <pc:docMk/>
            <pc:sldMk cId="2810644132" sldId="775"/>
            <ac:spMk id="5" creationId="{2A56E9F4-3372-BD06-5ED1-177B95D7B750}"/>
          </ac:spMkLst>
        </pc:spChg>
        <pc:spChg chg="add mod">
          <ac:chgData name="Velani, Ankitkumar" userId="039f6639-35cd-4471-8ac8-1e78077ab1db" providerId="ADAL" clId="{DF4A8271-9744-49CD-9D90-483F6A73ABF2}" dt="2024-12-11T15:31:33.097" v="1379"/>
          <ac:spMkLst>
            <pc:docMk/>
            <pc:sldMk cId="2810644132" sldId="775"/>
            <ac:spMk id="6" creationId="{4F69506F-2694-F726-A3D7-E899466AB395}"/>
          </ac:spMkLst>
        </pc:spChg>
        <pc:spChg chg="del">
          <ac:chgData name="Velani, Ankitkumar" userId="039f6639-35cd-4471-8ac8-1e78077ab1db" providerId="ADAL" clId="{DF4A8271-9744-49CD-9D90-483F6A73ABF2}" dt="2024-12-11T15:31:28.041" v="1378" actId="478"/>
          <ac:spMkLst>
            <pc:docMk/>
            <pc:sldMk cId="2810644132" sldId="775"/>
            <ac:spMk id="9" creationId="{C071411B-0C09-2F51-E13D-19960D19331D}"/>
          </ac:spMkLst>
        </pc:spChg>
        <pc:spChg chg="add mod">
          <ac:chgData name="Velani, Ankitkumar" userId="039f6639-35cd-4471-8ac8-1e78077ab1db" providerId="ADAL" clId="{DF4A8271-9744-49CD-9D90-483F6A73ABF2}" dt="2024-12-11T15:31:33.097" v="1379"/>
          <ac:spMkLst>
            <pc:docMk/>
            <pc:sldMk cId="2810644132" sldId="775"/>
            <ac:spMk id="10" creationId="{C9442FF8-0290-CD85-C7AE-BF93D8D49D99}"/>
          </ac:spMkLst>
        </pc:spChg>
        <pc:spChg chg="add mod">
          <ac:chgData name="Velani, Ankitkumar" userId="039f6639-35cd-4471-8ac8-1e78077ab1db" providerId="ADAL" clId="{DF4A8271-9744-49CD-9D90-483F6A73ABF2}" dt="2024-12-11T15:31:33.097" v="1379"/>
          <ac:spMkLst>
            <pc:docMk/>
            <pc:sldMk cId="2810644132" sldId="775"/>
            <ac:spMk id="12" creationId="{4D276A2B-EBC3-960A-ED41-9CC93BC95DFD}"/>
          </ac:spMkLst>
        </pc:spChg>
        <pc:spChg chg="add mod">
          <ac:chgData name="Velani, Ankitkumar" userId="039f6639-35cd-4471-8ac8-1e78077ab1db" providerId="ADAL" clId="{DF4A8271-9744-49CD-9D90-483F6A73ABF2}" dt="2024-12-11T15:31:33.097" v="1379"/>
          <ac:spMkLst>
            <pc:docMk/>
            <pc:sldMk cId="2810644132" sldId="775"/>
            <ac:spMk id="13" creationId="{C7233767-DB2B-60D4-A082-563E30B7A5DA}"/>
          </ac:spMkLst>
        </pc:spChg>
        <pc:spChg chg="add mod">
          <ac:chgData name="Velani, Ankitkumar" userId="039f6639-35cd-4471-8ac8-1e78077ab1db" providerId="ADAL" clId="{DF4A8271-9744-49CD-9D90-483F6A73ABF2}" dt="2024-12-11T15:31:33.097" v="1379"/>
          <ac:spMkLst>
            <pc:docMk/>
            <pc:sldMk cId="2810644132" sldId="775"/>
            <ac:spMk id="15" creationId="{7817E451-E447-890C-CF40-E33657FE0A7E}"/>
          </ac:spMkLst>
        </pc:spChg>
        <pc:spChg chg="add mod">
          <ac:chgData name="Velani, Ankitkumar" userId="039f6639-35cd-4471-8ac8-1e78077ab1db" providerId="ADAL" clId="{DF4A8271-9744-49CD-9D90-483F6A73ABF2}" dt="2024-12-11T15:31:33.097" v="1379"/>
          <ac:spMkLst>
            <pc:docMk/>
            <pc:sldMk cId="2810644132" sldId="775"/>
            <ac:spMk id="16" creationId="{B3C9CA70-DE98-278F-E9DA-0D95530A1669}"/>
          </ac:spMkLst>
        </pc:spChg>
        <pc:spChg chg="add mod">
          <ac:chgData name="Velani, Ankitkumar" userId="039f6639-35cd-4471-8ac8-1e78077ab1db" providerId="ADAL" clId="{DF4A8271-9744-49CD-9D90-483F6A73ABF2}" dt="2024-12-11T15:31:33.097" v="1379"/>
          <ac:spMkLst>
            <pc:docMk/>
            <pc:sldMk cId="2810644132" sldId="775"/>
            <ac:spMk id="17" creationId="{11B15505-DBF1-C610-A584-9AD7F7A91B81}"/>
          </ac:spMkLst>
        </pc:spChg>
        <pc:spChg chg="add mod">
          <ac:chgData name="Velani, Ankitkumar" userId="039f6639-35cd-4471-8ac8-1e78077ab1db" providerId="ADAL" clId="{DF4A8271-9744-49CD-9D90-483F6A73ABF2}" dt="2024-12-11T15:33:16.641" v="1414" actId="20577"/>
          <ac:spMkLst>
            <pc:docMk/>
            <pc:sldMk cId="2810644132" sldId="775"/>
            <ac:spMk id="19" creationId="{CB057AD6-1AFF-567E-51A7-4F45DD6C8E5D}"/>
          </ac:spMkLst>
        </pc:spChg>
        <pc:grpChg chg="add mod">
          <ac:chgData name="Velani, Ankitkumar" userId="039f6639-35cd-4471-8ac8-1e78077ab1db" providerId="ADAL" clId="{DF4A8271-9744-49CD-9D90-483F6A73ABF2}" dt="2024-12-11T15:31:50.940" v="1384" actId="1076"/>
          <ac:grpSpMkLst>
            <pc:docMk/>
            <pc:sldMk cId="2810644132" sldId="775"/>
            <ac:grpSpMk id="4" creationId="{608A9F0C-E75F-54BE-CCBD-9FF49AFF92BB}"/>
          </ac:grpSpMkLst>
        </pc:grpChg>
      </pc:sldChg>
      <pc:sldChg chg="addSp delSp modSp add del mod">
        <pc:chgData name="Velani, Ankitkumar" userId="039f6639-35cd-4471-8ac8-1e78077ab1db" providerId="ADAL" clId="{DF4A8271-9744-49CD-9D90-483F6A73ABF2}" dt="2024-12-11T15:32:37.946" v="1393" actId="2696"/>
        <pc:sldMkLst>
          <pc:docMk/>
          <pc:sldMk cId="1165048654" sldId="776"/>
        </pc:sldMkLst>
        <pc:spChg chg="add mod">
          <ac:chgData name="Velani, Ankitkumar" userId="039f6639-35cd-4471-8ac8-1e78077ab1db" providerId="ADAL" clId="{DF4A8271-9744-49CD-9D90-483F6A73ABF2}" dt="2024-12-11T15:32:26.807" v="1390" actId="1076"/>
          <ac:spMkLst>
            <pc:docMk/>
            <pc:sldMk cId="1165048654" sldId="776"/>
            <ac:spMk id="5" creationId="{402DA529-3B61-79E2-60CD-295198A8E360}"/>
          </ac:spMkLst>
        </pc:spChg>
        <pc:spChg chg="mod">
          <ac:chgData name="Velani, Ankitkumar" userId="039f6639-35cd-4471-8ac8-1e78077ab1db" providerId="ADAL" clId="{DF4A8271-9744-49CD-9D90-483F6A73ABF2}" dt="2024-12-11T15:32:26.807" v="1390" actId="1076"/>
          <ac:spMkLst>
            <pc:docMk/>
            <pc:sldMk cId="1165048654" sldId="776"/>
            <ac:spMk id="18" creationId="{5F0F00C6-6C1A-2D36-586E-C131384FFD39}"/>
          </ac:spMkLst>
        </pc:spChg>
        <pc:spChg chg="del">
          <ac:chgData name="Velani, Ankitkumar" userId="039f6639-35cd-4471-8ac8-1e78077ab1db" providerId="ADAL" clId="{DF4A8271-9744-49CD-9D90-483F6A73ABF2}" dt="2024-12-11T15:32:15.821" v="1388" actId="478"/>
          <ac:spMkLst>
            <pc:docMk/>
            <pc:sldMk cId="1165048654" sldId="776"/>
            <ac:spMk id="19" creationId="{CB057AD6-1AFF-567E-51A7-4F45DD6C8E5D}"/>
          </ac:spMkLst>
        </pc:spChg>
        <pc:spChg chg="mod">
          <ac:chgData name="Velani, Ankitkumar" userId="039f6639-35cd-4471-8ac8-1e78077ab1db" providerId="ADAL" clId="{DF4A8271-9744-49CD-9D90-483F6A73ABF2}" dt="2024-12-11T15:32:26.807" v="1390" actId="1076"/>
          <ac:spMkLst>
            <pc:docMk/>
            <pc:sldMk cId="1165048654" sldId="776"/>
            <ac:spMk id="20" creationId="{2223B1FF-1EDB-8CE4-3BCD-1185C95575C7}"/>
          </ac:spMkLst>
        </pc:spChg>
        <pc:spChg chg="mod">
          <ac:chgData name="Velani, Ankitkumar" userId="039f6639-35cd-4471-8ac8-1e78077ab1db" providerId="ADAL" clId="{DF4A8271-9744-49CD-9D90-483F6A73ABF2}" dt="2024-12-11T15:32:26.807" v="1390" actId="1076"/>
          <ac:spMkLst>
            <pc:docMk/>
            <pc:sldMk cId="1165048654" sldId="776"/>
            <ac:spMk id="21" creationId="{4F0DDA50-028F-82B8-E092-83FE0CDC6F90}"/>
          </ac:spMkLst>
        </pc:spChg>
        <pc:spChg chg="mod">
          <ac:chgData name="Velani, Ankitkumar" userId="039f6639-35cd-4471-8ac8-1e78077ab1db" providerId="ADAL" clId="{DF4A8271-9744-49CD-9D90-483F6A73ABF2}" dt="2024-12-11T15:32:26.807" v="1390" actId="1076"/>
          <ac:spMkLst>
            <pc:docMk/>
            <pc:sldMk cId="1165048654" sldId="776"/>
            <ac:spMk id="22" creationId="{48B5CC18-E551-8ACB-88A0-7057987EEB6D}"/>
          </ac:spMkLst>
        </pc:spChg>
        <pc:spChg chg="mod">
          <ac:chgData name="Velani, Ankitkumar" userId="039f6639-35cd-4471-8ac8-1e78077ab1db" providerId="ADAL" clId="{DF4A8271-9744-49CD-9D90-483F6A73ABF2}" dt="2024-12-11T15:32:26.807" v="1390" actId="1076"/>
          <ac:spMkLst>
            <pc:docMk/>
            <pc:sldMk cId="1165048654" sldId="776"/>
            <ac:spMk id="23" creationId="{7B8BAD65-11C5-507C-A484-5ECD9E1ED1DB}"/>
          </ac:spMkLst>
        </pc:spChg>
        <pc:spChg chg="mod">
          <ac:chgData name="Velani, Ankitkumar" userId="039f6639-35cd-4471-8ac8-1e78077ab1db" providerId="ADAL" clId="{DF4A8271-9744-49CD-9D90-483F6A73ABF2}" dt="2024-12-11T15:32:26.807" v="1390" actId="1076"/>
          <ac:spMkLst>
            <pc:docMk/>
            <pc:sldMk cId="1165048654" sldId="776"/>
            <ac:spMk id="24" creationId="{F5910EC0-2BC7-48EE-B053-52B2413556FF}"/>
          </ac:spMkLst>
        </pc:spChg>
        <pc:spChg chg="mod">
          <ac:chgData name="Velani, Ankitkumar" userId="039f6639-35cd-4471-8ac8-1e78077ab1db" providerId="ADAL" clId="{DF4A8271-9744-49CD-9D90-483F6A73ABF2}" dt="2024-12-11T15:32:26.807" v="1390" actId="1076"/>
          <ac:spMkLst>
            <pc:docMk/>
            <pc:sldMk cId="1165048654" sldId="776"/>
            <ac:spMk id="25" creationId="{E78F6CF9-C3CE-6998-1095-AA50930D6B71}"/>
          </ac:spMkLst>
        </pc:spChg>
        <pc:spChg chg="add mod">
          <ac:chgData name="Velani, Ankitkumar" userId="039f6639-35cd-4471-8ac8-1e78077ab1db" providerId="ADAL" clId="{DF4A8271-9744-49CD-9D90-483F6A73ABF2}" dt="2024-12-11T15:32:34.708" v="1392" actId="1076"/>
          <ac:spMkLst>
            <pc:docMk/>
            <pc:sldMk cId="1165048654" sldId="776"/>
            <ac:spMk id="27" creationId="{03E56981-2562-5060-D529-299B5D21633F}"/>
          </ac:spMkLst>
        </pc:spChg>
        <pc:grpChg chg="del">
          <ac:chgData name="Velani, Ankitkumar" userId="039f6639-35cd-4471-8ac8-1e78077ab1db" providerId="ADAL" clId="{DF4A8271-9744-49CD-9D90-483F6A73ABF2}" dt="2024-12-11T15:32:15.821" v="1388" actId="478"/>
          <ac:grpSpMkLst>
            <pc:docMk/>
            <pc:sldMk cId="1165048654" sldId="776"/>
            <ac:grpSpMk id="4" creationId="{608A9F0C-E75F-54BE-CCBD-9FF49AFF92BB}"/>
          </ac:grpSpMkLst>
        </pc:grpChg>
        <pc:grpChg chg="add mod">
          <ac:chgData name="Velani, Ankitkumar" userId="039f6639-35cd-4471-8ac8-1e78077ab1db" providerId="ADAL" clId="{DF4A8271-9744-49CD-9D90-483F6A73ABF2}" dt="2024-12-11T15:32:26.807" v="1390" actId="1076"/>
          <ac:grpSpMkLst>
            <pc:docMk/>
            <pc:sldMk cId="1165048654" sldId="776"/>
            <ac:grpSpMk id="9" creationId="{97844346-0846-7F27-9FF3-0D3C25A199BA}"/>
          </ac:grpSpMkLst>
        </pc:grpChg>
      </pc:sldChg>
      <pc:sldChg chg="new del">
        <pc:chgData name="Velani, Ankitkumar" userId="039f6639-35cd-4471-8ac8-1e78077ab1db" providerId="ADAL" clId="{DF4A8271-9744-49CD-9D90-483F6A73ABF2}" dt="2024-12-11T15:32:10.751" v="1386" actId="680"/>
        <pc:sldMkLst>
          <pc:docMk/>
          <pc:sldMk cId="1286224560" sldId="776"/>
        </pc:sldMkLst>
      </pc:sldChg>
      <pc:sldChg chg="modSp add mod">
        <pc:chgData name="Velani, Ankitkumar" userId="039f6639-35cd-4471-8ac8-1e78077ab1db" providerId="ADAL" clId="{DF4A8271-9744-49CD-9D90-483F6A73ABF2}" dt="2024-12-11T15:33:12.675" v="1412" actId="20577"/>
        <pc:sldMkLst>
          <pc:docMk/>
          <pc:sldMk cId="4004920000" sldId="776"/>
        </pc:sldMkLst>
        <pc:spChg chg="mod">
          <ac:chgData name="Velani, Ankitkumar" userId="039f6639-35cd-4471-8ac8-1e78077ab1db" providerId="ADAL" clId="{DF4A8271-9744-49CD-9D90-483F6A73ABF2}" dt="2024-12-11T15:33:04.046" v="1402" actId="113"/>
          <ac:spMkLst>
            <pc:docMk/>
            <pc:sldMk cId="4004920000" sldId="776"/>
            <ac:spMk id="17" creationId="{11B15505-DBF1-C610-A584-9AD7F7A91B81}"/>
          </ac:spMkLst>
        </pc:spChg>
        <pc:spChg chg="mod">
          <ac:chgData name="Velani, Ankitkumar" userId="039f6639-35cd-4471-8ac8-1e78077ab1db" providerId="ADAL" clId="{DF4A8271-9744-49CD-9D90-483F6A73ABF2}" dt="2024-12-11T15:33:12.675" v="1412" actId="20577"/>
          <ac:spMkLst>
            <pc:docMk/>
            <pc:sldMk cId="4004920000" sldId="776"/>
            <ac:spMk id="19" creationId="{CB057AD6-1AFF-567E-51A7-4F45DD6C8E5D}"/>
          </ac:spMkLst>
        </pc:spChg>
      </pc:sldChg>
      <pc:sldChg chg="new del">
        <pc:chgData name="Velani, Ankitkumar" userId="039f6639-35cd-4471-8ac8-1e78077ab1db" providerId="ADAL" clId="{DF4A8271-9744-49CD-9D90-483F6A73ABF2}" dt="2024-12-11T15:33:28.190" v="1416" actId="680"/>
        <pc:sldMkLst>
          <pc:docMk/>
          <pc:sldMk cId="373663019" sldId="777"/>
        </pc:sldMkLst>
      </pc:sldChg>
      <pc:sldChg chg="addSp delSp modSp add mod ord">
        <pc:chgData name="Velani, Ankitkumar" userId="039f6639-35cd-4471-8ac8-1e78077ab1db" providerId="ADAL" clId="{DF4A8271-9744-49CD-9D90-483F6A73ABF2}" dt="2024-12-12T16:35:31.470" v="4609" actId="1076"/>
        <pc:sldMkLst>
          <pc:docMk/>
          <pc:sldMk cId="1688773883" sldId="777"/>
        </pc:sldMkLst>
        <pc:spChg chg="del mod">
          <ac:chgData name="Velani, Ankitkumar" userId="039f6639-35cd-4471-8ac8-1e78077ab1db" providerId="ADAL" clId="{DF4A8271-9744-49CD-9D90-483F6A73ABF2}" dt="2024-12-11T15:34:02.421" v="1430" actId="478"/>
          <ac:spMkLst>
            <pc:docMk/>
            <pc:sldMk cId="1688773883" sldId="777"/>
            <ac:spMk id="5" creationId="{2A56E9F4-3372-BD06-5ED1-177B95D7B750}"/>
          </ac:spMkLst>
        </pc:spChg>
        <pc:spChg chg="add mod">
          <ac:chgData name="Velani, Ankitkumar" userId="039f6639-35cd-4471-8ac8-1e78077ab1db" providerId="ADAL" clId="{DF4A8271-9744-49CD-9D90-483F6A73ABF2}" dt="2024-12-11T15:55:02.048" v="1585"/>
          <ac:spMkLst>
            <pc:docMk/>
            <pc:sldMk cId="1688773883" sldId="777"/>
            <ac:spMk id="6" creationId="{2C25EFF6-0C53-4E04-857B-82BC5E874A08}"/>
          </ac:spMkLst>
        </pc:spChg>
        <pc:spChg chg="mod">
          <ac:chgData name="Velani, Ankitkumar" userId="039f6639-35cd-4471-8ac8-1e78077ab1db" providerId="ADAL" clId="{DF4A8271-9744-49CD-9D90-483F6A73ABF2}" dt="2024-12-12T03:33:21.644" v="1934" actId="207"/>
          <ac:spMkLst>
            <pc:docMk/>
            <pc:sldMk cId="1688773883" sldId="777"/>
            <ac:spMk id="9" creationId="{C071411B-0C09-2F51-E13D-19960D19331D}"/>
          </ac:spMkLst>
        </pc:spChg>
        <pc:spChg chg="add mod">
          <ac:chgData name="Velani, Ankitkumar" userId="039f6639-35cd-4471-8ac8-1e78077ab1db" providerId="ADAL" clId="{DF4A8271-9744-49CD-9D90-483F6A73ABF2}" dt="2024-12-11T15:55:02.048" v="1585"/>
          <ac:spMkLst>
            <pc:docMk/>
            <pc:sldMk cId="1688773883" sldId="777"/>
            <ac:spMk id="10" creationId="{6867F928-EC44-27FC-2930-7421AE4C6632}"/>
          </ac:spMkLst>
        </pc:spChg>
        <pc:spChg chg="add mod">
          <ac:chgData name="Velani, Ankitkumar" userId="039f6639-35cd-4471-8ac8-1e78077ab1db" providerId="ADAL" clId="{DF4A8271-9744-49CD-9D90-483F6A73ABF2}" dt="2024-12-11T15:55:02.048" v="1585"/>
          <ac:spMkLst>
            <pc:docMk/>
            <pc:sldMk cId="1688773883" sldId="777"/>
            <ac:spMk id="12" creationId="{FAEF415B-6692-9FF2-4DBC-9FFF3E92F39E}"/>
          </ac:spMkLst>
        </pc:spChg>
        <pc:spChg chg="add mod">
          <ac:chgData name="Velani, Ankitkumar" userId="039f6639-35cd-4471-8ac8-1e78077ab1db" providerId="ADAL" clId="{DF4A8271-9744-49CD-9D90-483F6A73ABF2}" dt="2024-12-11T15:55:02.048" v="1585"/>
          <ac:spMkLst>
            <pc:docMk/>
            <pc:sldMk cId="1688773883" sldId="777"/>
            <ac:spMk id="13" creationId="{3103A2B9-2B31-65B0-A062-81B259862CEB}"/>
          </ac:spMkLst>
        </pc:spChg>
        <pc:spChg chg="add mod">
          <ac:chgData name="Velani, Ankitkumar" userId="039f6639-35cd-4471-8ac8-1e78077ab1db" providerId="ADAL" clId="{DF4A8271-9744-49CD-9D90-483F6A73ABF2}" dt="2024-12-11T15:55:02.048" v="1585"/>
          <ac:spMkLst>
            <pc:docMk/>
            <pc:sldMk cId="1688773883" sldId="777"/>
            <ac:spMk id="15" creationId="{C9323443-0179-331A-9853-55CCF12D70B4}"/>
          </ac:spMkLst>
        </pc:spChg>
        <pc:spChg chg="add mod">
          <ac:chgData name="Velani, Ankitkumar" userId="039f6639-35cd-4471-8ac8-1e78077ab1db" providerId="ADAL" clId="{DF4A8271-9744-49CD-9D90-483F6A73ABF2}" dt="2024-12-11T15:55:02.048" v="1585"/>
          <ac:spMkLst>
            <pc:docMk/>
            <pc:sldMk cId="1688773883" sldId="777"/>
            <ac:spMk id="16" creationId="{E98EEA6C-FD60-022F-AC7E-EC78A1EB9044}"/>
          </ac:spMkLst>
        </pc:spChg>
        <pc:spChg chg="add mod">
          <ac:chgData name="Velani, Ankitkumar" userId="039f6639-35cd-4471-8ac8-1e78077ab1db" providerId="ADAL" clId="{DF4A8271-9744-49CD-9D90-483F6A73ABF2}" dt="2024-12-11T15:55:02.048" v="1585"/>
          <ac:spMkLst>
            <pc:docMk/>
            <pc:sldMk cId="1688773883" sldId="777"/>
            <ac:spMk id="17" creationId="{B1398E5D-BBC6-83A4-0C20-5301189210AA}"/>
          </ac:spMkLst>
        </pc:spChg>
        <pc:spChg chg="add mod">
          <ac:chgData name="Velani, Ankitkumar" userId="039f6639-35cd-4471-8ac8-1e78077ab1db" providerId="ADAL" clId="{DF4A8271-9744-49CD-9D90-483F6A73ABF2}" dt="2024-12-11T15:55:09.603" v="1589"/>
          <ac:spMkLst>
            <pc:docMk/>
            <pc:sldMk cId="1688773883" sldId="777"/>
            <ac:spMk id="18" creationId="{32EEFCEE-04DD-64C4-7873-C5CA57371864}"/>
          </ac:spMkLst>
        </pc:spChg>
        <pc:spChg chg="add del">
          <ac:chgData name="Velani, Ankitkumar" userId="039f6639-35cd-4471-8ac8-1e78077ab1db" providerId="ADAL" clId="{DF4A8271-9744-49CD-9D90-483F6A73ABF2}" dt="2024-12-11T15:55:22.202" v="1591" actId="22"/>
          <ac:spMkLst>
            <pc:docMk/>
            <pc:sldMk cId="1688773883" sldId="777"/>
            <ac:spMk id="20" creationId="{082996E2-1369-0923-5196-054E2112B0CD}"/>
          </ac:spMkLst>
        </pc:spChg>
        <pc:spChg chg="mod">
          <ac:chgData name="Velani, Ankitkumar" userId="039f6639-35cd-4471-8ac8-1e78077ab1db" providerId="ADAL" clId="{DF4A8271-9744-49CD-9D90-483F6A73ABF2}" dt="2024-12-11T15:55:33.203" v="1593" actId="1076"/>
          <ac:spMkLst>
            <pc:docMk/>
            <pc:sldMk cId="1688773883" sldId="777"/>
            <ac:spMk id="22" creationId="{181DE323-F14D-0C46-916F-6EE7BE0FE765}"/>
          </ac:spMkLst>
        </pc:spChg>
        <pc:spChg chg="mod">
          <ac:chgData name="Velani, Ankitkumar" userId="039f6639-35cd-4471-8ac8-1e78077ab1db" providerId="ADAL" clId="{DF4A8271-9744-49CD-9D90-483F6A73ABF2}" dt="2024-12-11T15:55:33.203" v="1593" actId="1076"/>
          <ac:spMkLst>
            <pc:docMk/>
            <pc:sldMk cId="1688773883" sldId="777"/>
            <ac:spMk id="23" creationId="{3C999E77-2F52-8382-D6CF-671CA2347686}"/>
          </ac:spMkLst>
        </pc:spChg>
        <pc:spChg chg="mod">
          <ac:chgData name="Velani, Ankitkumar" userId="039f6639-35cd-4471-8ac8-1e78077ab1db" providerId="ADAL" clId="{DF4A8271-9744-49CD-9D90-483F6A73ABF2}" dt="2024-12-11T15:55:33.203" v="1593" actId="1076"/>
          <ac:spMkLst>
            <pc:docMk/>
            <pc:sldMk cId="1688773883" sldId="777"/>
            <ac:spMk id="24" creationId="{BE00156F-F4C8-5A0A-E39F-24B11870CF41}"/>
          </ac:spMkLst>
        </pc:spChg>
        <pc:spChg chg="mod">
          <ac:chgData name="Velani, Ankitkumar" userId="039f6639-35cd-4471-8ac8-1e78077ab1db" providerId="ADAL" clId="{DF4A8271-9744-49CD-9D90-483F6A73ABF2}" dt="2024-12-11T15:55:33.203" v="1593" actId="1076"/>
          <ac:spMkLst>
            <pc:docMk/>
            <pc:sldMk cId="1688773883" sldId="777"/>
            <ac:spMk id="25" creationId="{9F9E4246-F73A-C147-E5E5-DDA01CA64E5C}"/>
          </ac:spMkLst>
        </pc:spChg>
        <pc:spChg chg="mod">
          <ac:chgData name="Velani, Ankitkumar" userId="039f6639-35cd-4471-8ac8-1e78077ab1db" providerId="ADAL" clId="{DF4A8271-9744-49CD-9D90-483F6A73ABF2}" dt="2024-12-11T15:55:33.203" v="1593" actId="1076"/>
          <ac:spMkLst>
            <pc:docMk/>
            <pc:sldMk cId="1688773883" sldId="777"/>
            <ac:spMk id="26" creationId="{3AA1C9F5-1432-CA2D-0A1E-FC9AE5DA4407}"/>
          </ac:spMkLst>
        </pc:spChg>
        <pc:spChg chg="mod">
          <ac:chgData name="Velani, Ankitkumar" userId="039f6639-35cd-4471-8ac8-1e78077ab1db" providerId="ADAL" clId="{DF4A8271-9744-49CD-9D90-483F6A73ABF2}" dt="2024-12-11T15:55:33.203" v="1593" actId="1076"/>
          <ac:spMkLst>
            <pc:docMk/>
            <pc:sldMk cId="1688773883" sldId="777"/>
            <ac:spMk id="27" creationId="{FEC51833-404B-149F-4B65-72444D05B652}"/>
          </ac:spMkLst>
        </pc:spChg>
        <pc:spChg chg="mod">
          <ac:chgData name="Velani, Ankitkumar" userId="039f6639-35cd-4471-8ac8-1e78077ab1db" providerId="ADAL" clId="{DF4A8271-9744-49CD-9D90-483F6A73ABF2}" dt="2024-12-11T15:55:33.203" v="1593" actId="1076"/>
          <ac:spMkLst>
            <pc:docMk/>
            <pc:sldMk cId="1688773883" sldId="777"/>
            <ac:spMk id="28" creationId="{F8F002E8-113F-93BF-877E-110A7F810108}"/>
          </ac:spMkLst>
        </pc:spChg>
        <pc:spChg chg="add mod">
          <ac:chgData name="Velani, Ankitkumar" userId="039f6639-35cd-4471-8ac8-1e78077ab1db" providerId="ADAL" clId="{DF4A8271-9744-49CD-9D90-483F6A73ABF2}" dt="2024-12-11T15:55:49.848" v="1601" actId="207"/>
          <ac:spMkLst>
            <pc:docMk/>
            <pc:sldMk cId="1688773883" sldId="777"/>
            <ac:spMk id="29" creationId="{E0EFB13E-670C-B63C-36D3-7EFCCD7EBA5D}"/>
          </ac:spMkLst>
        </pc:spChg>
        <pc:spChg chg="add mod">
          <ac:chgData name="Velani, Ankitkumar" userId="039f6639-35cd-4471-8ac8-1e78077ab1db" providerId="ADAL" clId="{DF4A8271-9744-49CD-9D90-483F6A73ABF2}" dt="2024-12-11T15:55:39.386" v="1594" actId="1076"/>
          <ac:spMkLst>
            <pc:docMk/>
            <pc:sldMk cId="1688773883" sldId="777"/>
            <ac:spMk id="30" creationId="{62219D84-D2A1-86D4-CB8E-5F94C1DF3424}"/>
          </ac:spMkLst>
        </pc:spChg>
        <pc:spChg chg="add mod">
          <ac:chgData name="Velani, Ankitkumar" userId="039f6639-35cd-4471-8ac8-1e78077ab1db" providerId="ADAL" clId="{DF4A8271-9744-49CD-9D90-483F6A73ABF2}" dt="2024-12-11T15:55:39.386" v="1594" actId="1076"/>
          <ac:spMkLst>
            <pc:docMk/>
            <pc:sldMk cId="1688773883" sldId="777"/>
            <ac:spMk id="31" creationId="{05946C36-EA13-5296-D656-50EEF7528423}"/>
          </ac:spMkLst>
        </pc:spChg>
        <pc:grpChg chg="add del mod">
          <ac:chgData name="Velani, Ankitkumar" userId="039f6639-35cd-4471-8ac8-1e78077ab1db" providerId="ADAL" clId="{DF4A8271-9744-49CD-9D90-483F6A73ABF2}" dt="2024-12-11T15:55:05.273" v="1587" actId="478"/>
          <ac:grpSpMkLst>
            <pc:docMk/>
            <pc:sldMk cId="1688773883" sldId="777"/>
            <ac:grpSpMk id="4" creationId="{0510701C-64D7-E441-2E7D-F8AE163C58EB}"/>
          </ac:grpSpMkLst>
        </pc:grpChg>
        <pc:grpChg chg="add mod">
          <ac:chgData name="Velani, Ankitkumar" userId="039f6639-35cd-4471-8ac8-1e78077ab1db" providerId="ADAL" clId="{DF4A8271-9744-49CD-9D90-483F6A73ABF2}" dt="2024-12-11T15:55:33.203" v="1593" actId="1076"/>
          <ac:grpSpMkLst>
            <pc:docMk/>
            <pc:sldMk cId="1688773883" sldId="777"/>
            <ac:grpSpMk id="21" creationId="{D86044DB-9ED9-A2C2-BFBF-3B9A2E1C3B83}"/>
          </ac:grpSpMkLst>
        </pc:grpChg>
        <pc:picChg chg="add mod">
          <ac:chgData name="Velani, Ankitkumar" userId="039f6639-35cd-4471-8ac8-1e78077ab1db" providerId="ADAL" clId="{DF4A8271-9744-49CD-9D90-483F6A73ABF2}" dt="2024-12-12T16:35:31.470" v="4609" actId="1076"/>
          <ac:picMkLst>
            <pc:docMk/>
            <pc:sldMk cId="1688773883" sldId="777"/>
            <ac:picMk id="5" creationId="{82F7727F-109E-752F-74A8-AB4E44C6FA6C}"/>
          </ac:picMkLst>
        </pc:picChg>
        <pc:picChg chg="add del">
          <ac:chgData name="Velani, Ankitkumar" userId="039f6639-35cd-4471-8ac8-1e78077ab1db" providerId="ADAL" clId="{DF4A8271-9744-49CD-9D90-483F6A73ABF2}" dt="2024-12-12T03:35:09.962" v="1936"/>
          <ac:picMkLst>
            <pc:docMk/>
            <pc:sldMk cId="1688773883" sldId="777"/>
            <ac:picMk id="1026" creationId="{83B651F1-2DC4-7CF0-9A2B-C5C99F52190E}"/>
          </ac:picMkLst>
        </pc:picChg>
        <pc:picChg chg="add mod">
          <ac:chgData name="Velani, Ankitkumar" userId="039f6639-35cd-4471-8ac8-1e78077ab1db" providerId="ADAL" clId="{DF4A8271-9744-49CD-9D90-483F6A73ABF2}" dt="2024-12-12T03:35:27.599" v="1943" actId="14100"/>
          <ac:picMkLst>
            <pc:docMk/>
            <pc:sldMk cId="1688773883" sldId="777"/>
            <ac:picMk id="1028" creationId="{EECE7486-2D9E-CF5C-6A13-94298941473B}"/>
          </ac:picMkLst>
        </pc:picChg>
      </pc:sldChg>
      <pc:sldChg chg="addSp delSp modSp add mod">
        <pc:chgData name="Velani, Ankitkumar" userId="039f6639-35cd-4471-8ac8-1e78077ab1db" providerId="ADAL" clId="{DF4A8271-9744-49CD-9D90-483F6A73ABF2}" dt="2024-12-12T16:35:13.422" v="4604" actId="1076"/>
        <pc:sldMkLst>
          <pc:docMk/>
          <pc:sldMk cId="4105438494" sldId="778"/>
        </pc:sldMkLst>
        <pc:picChg chg="add mod">
          <ac:chgData name="Velani, Ankitkumar" userId="039f6639-35cd-4471-8ac8-1e78077ab1db" providerId="ADAL" clId="{DF4A8271-9744-49CD-9D90-483F6A73ABF2}" dt="2024-12-12T16:35:13.422" v="4604" actId="1076"/>
          <ac:picMkLst>
            <pc:docMk/>
            <pc:sldMk cId="4105438494" sldId="778"/>
            <ac:picMk id="5" creationId="{9F18F1A7-2675-83E1-E96B-D0DD2568FBD6}"/>
          </ac:picMkLst>
        </pc:picChg>
        <pc:picChg chg="del">
          <ac:chgData name="Velani, Ankitkumar" userId="039f6639-35cd-4471-8ac8-1e78077ab1db" providerId="ADAL" clId="{DF4A8271-9744-49CD-9D90-483F6A73ABF2}" dt="2024-12-12T16:34:56.012" v="4599" actId="478"/>
          <ac:picMkLst>
            <pc:docMk/>
            <pc:sldMk cId="4105438494" sldId="778"/>
            <ac:picMk id="13" creationId="{00000000-0000-0000-0000-000000000000}"/>
          </ac:picMkLst>
        </pc:picChg>
      </pc:sldChg>
      <pc:sldChg chg="addSp delSp modSp add mod">
        <pc:chgData name="Velani, Ankitkumar" userId="039f6639-35cd-4471-8ac8-1e78077ab1db" providerId="ADAL" clId="{DF4A8271-9744-49CD-9D90-483F6A73ABF2}" dt="2024-12-12T03:33:01.480" v="1928" actId="20577"/>
        <pc:sldMkLst>
          <pc:docMk/>
          <pc:sldMk cId="973109664" sldId="779"/>
        </pc:sldMkLst>
        <pc:spChg chg="mod">
          <ac:chgData name="Velani, Ankitkumar" userId="039f6639-35cd-4471-8ac8-1e78077ab1db" providerId="ADAL" clId="{DF4A8271-9744-49CD-9D90-483F6A73ABF2}" dt="2024-12-12T03:33:01.480" v="1928" actId="20577"/>
          <ac:spMkLst>
            <pc:docMk/>
            <pc:sldMk cId="973109664" sldId="779"/>
            <ac:spMk id="6" creationId="{BD29E2F1-461C-D18E-9DE8-93DF39E13C22}"/>
          </ac:spMkLst>
        </pc:spChg>
        <pc:spChg chg="del">
          <ac:chgData name="Velani, Ankitkumar" userId="039f6639-35cd-4471-8ac8-1e78077ab1db" providerId="ADAL" clId="{DF4A8271-9744-49CD-9D90-483F6A73ABF2}" dt="2024-12-11T15:57:23.313" v="1603" actId="478"/>
          <ac:spMkLst>
            <pc:docMk/>
            <pc:sldMk cId="973109664" sldId="779"/>
            <ac:spMk id="7" creationId="{4778749E-46FA-60A6-6B19-F2FEBB3523A5}"/>
          </ac:spMkLst>
        </pc:spChg>
        <pc:spChg chg="del">
          <ac:chgData name="Velani, Ankitkumar" userId="039f6639-35cd-4471-8ac8-1e78077ab1db" providerId="ADAL" clId="{DF4A8271-9744-49CD-9D90-483F6A73ABF2}" dt="2024-12-11T15:57:24.784" v="1604" actId="478"/>
          <ac:spMkLst>
            <pc:docMk/>
            <pc:sldMk cId="973109664" sldId="779"/>
            <ac:spMk id="8" creationId="{70FB4FA0-8B79-104C-4BFD-73E8534B21F8}"/>
          </ac:spMkLst>
        </pc:spChg>
        <pc:spChg chg="mod">
          <ac:chgData name="Velani, Ankitkumar" userId="039f6639-35cd-4471-8ac8-1e78077ab1db" providerId="ADAL" clId="{DF4A8271-9744-49CD-9D90-483F6A73ABF2}" dt="2024-12-11T16:00:18.741" v="1876"/>
          <ac:spMkLst>
            <pc:docMk/>
            <pc:sldMk cId="973109664" sldId="779"/>
            <ac:spMk id="10" creationId="{76BDB52F-404C-A315-6090-B440B2D74E42}"/>
          </ac:spMkLst>
        </pc:spChg>
        <pc:spChg chg="mod">
          <ac:chgData name="Velani, Ankitkumar" userId="039f6639-35cd-4471-8ac8-1e78077ab1db" providerId="ADAL" clId="{DF4A8271-9744-49CD-9D90-483F6A73ABF2}" dt="2024-12-11T16:00:18.741" v="1876"/>
          <ac:spMkLst>
            <pc:docMk/>
            <pc:sldMk cId="973109664" sldId="779"/>
            <ac:spMk id="11" creationId="{E255C858-F820-7EDD-16DA-65CCD6AB73C6}"/>
          </ac:spMkLst>
        </pc:spChg>
        <pc:spChg chg="mod">
          <ac:chgData name="Velani, Ankitkumar" userId="039f6639-35cd-4471-8ac8-1e78077ab1db" providerId="ADAL" clId="{DF4A8271-9744-49CD-9D90-483F6A73ABF2}" dt="2024-12-11T16:00:18.741" v="1876"/>
          <ac:spMkLst>
            <pc:docMk/>
            <pc:sldMk cId="973109664" sldId="779"/>
            <ac:spMk id="12" creationId="{A7F04240-9918-7860-1E11-879F87F730A4}"/>
          </ac:spMkLst>
        </pc:spChg>
        <pc:spChg chg="mod">
          <ac:chgData name="Velani, Ankitkumar" userId="039f6639-35cd-4471-8ac8-1e78077ab1db" providerId="ADAL" clId="{DF4A8271-9744-49CD-9D90-483F6A73ABF2}" dt="2024-12-11T16:00:18.741" v="1876"/>
          <ac:spMkLst>
            <pc:docMk/>
            <pc:sldMk cId="973109664" sldId="779"/>
            <ac:spMk id="13" creationId="{9E8328DC-0FB3-6636-BD18-2C9F490019CB}"/>
          </ac:spMkLst>
        </pc:spChg>
        <pc:spChg chg="mod">
          <ac:chgData name="Velani, Ankitkumar" userId="039f6639-35cd-4471-8ac8-1e78077ab1db" providerId="ADAL" clId="{DF4A8271-9744-49CD-9D90-483F6A73ABF2}" dt="2024-12-11T16:00:18.741" v="1876"/>
          <ac:spMkLst>
            <pc:docMk/>
            <pc:sldMk cId="973109664" sldId="779"/>
            <ac:spMk id="14" creationId="{E76DAE98-F8BC-A42A-3A79-26AC9F023FF7}"/>
          </ac:spMkLst>
        </pc:spChg>
        <pc:spChg chg="mod">
          <ac:chgData name="Velani, Ankitkumar" userId="039f6639-35cd-4471-8ac8-1e78077ab1db" providerId="ADAL" clId="{DF4A8271-9744-49CD-9D90-483F6A73ABF2}" dt="2024-12-11T16:00:18.741" v="1876"/>
          <ac:spMkLst>
            <pc:docMk/>
            <pc:sldMk cId="973109664" sldId="779"/>
            <ac:spMk id="15" creationId="{4B86CB13-3A5A-AC43-C526-D70D383CDBC0}"/>
          </ac:spMkLst>
        </pc:spChg>
        <pc:spChg chg="mod">
          <ac:chgData name="Velani, Ankitkumar" userId="039f6639-35cd-4471-8ac8-1e78077ab1db" providerId="ADAL" clId="{DF4A8271-9744-49CD-9D90-483F6A73ABF2}" dt="2024-12-11T16:00:18.741" v="1876"/>
          <ac:spMkLst>
            <pc:docMk/>
            <pc:sldMk cId="973109664" sldId="779"/>
            <ac:spMk id="16" creationId="{0F506FCC-603A-AAA9-2F87-EA705B472888}"/>
          </ac:spMkLst>
        </pc:spChg>
        <pc:spChg chg="add mod">
          <ac:chgData name="Velani, Ankitkumar" userId="039f6639-35cd-4471-8ac8-1e78077ab1db" providerId="ADAL" clId="{DF4A8271-9744-49CD-9D90-483F6A73ABF2}" dt="2024-12-11T16:00:37.644" v="1880" actId="1076"/>
          <ac:spMkLst>
            <pc:docMk/>
            <pc:sldMk cId="973109664" sldId="779"/>
            <ac:spMk id="17" creationId="{CFD0971F-20F9-8FD3-2231-44F0C6921486}"/>
          </ac:spMkLst>
        </pc:spChg>
        <pc:grpChg chg="add mod">
          <ac:chgData name="Velani, Ankitkumar" userId="039f6639-35cd-4471-8ac8-1e78077ab1db" providerId="ADAL" clId="{DF4A8271-9744-49CD-9D90-483F6A73ABF2}" dt="2024-12-11T16:00:23.396" v="1878" actId="1076"/>
          <ac:grpSpMkLst>
            <pc:docMk/>
            <pc:sldMk cId="973109664" sldId="779"/>
            <ac:grpSpMk id="9" creationId="{E6924726-83B7-759B-4BB4-4D60423AB58D}"/>
          </ac:grpSpMkLst>
        </pc:grpChg>
        <pc:picChg chg="mod">
          <ac:chgData name="Velani, Ankitkumar" userId="039f6639-35cd-4471-8ac8-1e78077ab1db" providerId="ADAL" clId="{DF4A8271-9744-49CD-9D90-483F6A73ABF2}" dt="2024-12-11T15:58:24.287" v="1786" actId="14100"/>
          <ac:picMkLst>
            <pc:docMk/>
            <pc:sldMk cId="973109664" sldId="779"/>
            <ac:picMk id="5" creationId="{82A4261D-8E5B-6B90-EF8F-7BB470EA2FFF}"/>
          </ac:picMkLst>
        </pc:picChg>
      </pc:sldChg>
      <pc:sldChg chg="addSp modSp add mod">
        <pc:chgData name="Velani, Ankitkumar" userId="039f6639-35cd-4471-8ac8-1e78077ab1db" providerId="ADAL" clId="{DF4A8271-9744-49CD-9D90-483F6A73ABF2}" dt="2024-12-12T03:33:08.573" v="1933" actId="20577"/>
        <pc:sldMkLst>
          <pc:docMk/>
          <pc:sldMk cId="2527417718" sldId="780"/>
        </pc:sldMkLst>
        <pc:spChg chg="mod">
          <ac:chgData name="Velani, Ankitkumar" userId="039f6639-35cd-4471-8ac8-1e78077ab1db" providerId="ADAL" clId="{DF4A8271-9744-49CD-9D90-483F6A73ABF2}" dt="2024-12-12T03:33:08.573" v="1933" actId="20577"/>
          <ac:spMkLst>
            <pc:docMk/>
            <pc:sldMk cId="2527417718" sldId="780"/>
            <ac:spMk id="6" creationId="{BD29E2F1-461C-D18E-9DE8-93DF39E13C22}"/>
          </ac:spMkLst>
        </pc:spChg>
        <pc:spChg chg="add mod">
          <ac:chgData name="Velani, Ankitkumar" userId="039f6639-35cd-4471-8ac8-1e78077ab1db" providerId="ADAL" clId="{DF4A8271-9744-49CD-9D90-483F6A73ABF2}" dt="2024-12-11T16:03:23.495" v="1923" actId="404"/>
          <ac:spMkLst>
            <pc:docMk/>
            <pc:sldMk cId="2527417718" sldId="780"/>
            <ac:spMk id="7" creationId="{420E837D-4275-03F6-6290-C95B922CE8A0}"/>
          </ac:spMkLst>
        </pc:spChg>
      </pc:sldChg>
      <pc:sldChg chg="addSp delSp modSp add mod">
        <pc:chgData name="Velani, Ankitkumar" userId="039f6639-35cd-4471-8ac8-1e78077ab1db" providerId="ADAL" clId="{DF4A8271-9744-49CD-9D90-483F6A73ABF2}" dt="2024-12-12T03:44:33.311" v="2023" actId="1076"/>
        <pc:sldMkLst>
          <pc:docMk/>
          <pc:sldMk cId="915356077" sldId="781"/>
        </pc:sldMkLst>
        <pc:spChg chg="mod">
          <ac:chgData name="Velani, Ankitkumar" userId="039f6639-35cd-4471-8ac8-1e78077ab1db" providerId="ADAL" clId="{DF4A8271-9744-49CD-9D90-483F6A73ABF2}" dt="2024-12-12T03:44:33.311" v="2023" actId="1076"/>
          <ac:spMkLst>
            <pc:docMk/>
            <pc:sldMk cId="915356077" sldId="781"/>
            <ac:spMk id="48" creationId="{0CADD9B1-76B3-215A-8B10-7A89CBE57E34}"/>
          </ac:spMkLst>
        </pc:spChg>
        <pc:picChg chg="add mod">
          <ac:chgData name="Velani, Ankitkumar" userId="039f6639-35cd-4471-8ac8-1e78077ab1db" providerId="ADAL" clId="{DF4A8271-9744-49CD-9D90-483F6A73ABF2}" dt="2024-12-12T03:44:19.999" v="2022" actId="1440"/>
          <ac:picMkLst>
            <pc:docMk/>
            <pc:sldMk cId="915356077" sldId="781"/>
            <ac:picMk id="3" creationId="{B202E570-BA48-5053-9C0B-B65DBD39FA6F}"/>
          </ac:picMkLst>
        </pc:picChg>
        <pc:picChg chg="del">
          <ac:chgData name="Velani, Ankitkumar" userId="039f6639-35cd-4471-8ac8-1e78077ab1db" providerId="ADAL" clId="{DF4A8271-9744-49CD-9D90-483F6A73ABF2}" dt="2024-12-12T03:42:09.956" v="1981" actId="478"/>
          <ac:picMkLst>
            <pc:docMk/>
            <pc:sldMk cId="915356077" sldId="781"/>
            <ac:picMk id="13" creationId="{9855BE3A-C0EC-476D-7099-AECFDAAAEFE0}"/>
          </ac:picMkLst>
        </pc:picChg>
      </pc:sldChg>
      <pc:sldChg chg="addSp delSp modSp add del mod setBg">
        <pc:chgData name="Velani, Ankitkumar" userId="039f6639-35cd-4471-8ac8-1e78077ab1db" providerId="ADAL" clId="{DF4A8271-9744-49CD-9D90-483F6A73ABF2}" dt="2024-12-12T03:41:40.359" v="1979" actId="2696"/>
        <pc:sldMkLst>
          <pc:docMk/>
          <pc:sldMk cId="3940695569" sldId="781"/>
        </pc:sldMkLst>
        <pc:spChg chg="mod">
          <ac:chgData name="Velani, Ankitkumar" userId="039f6639-35cd-4471-8ac8-1e78077ab1db" providerId="ADAL" clId="{DF4A8271-9744-49CD-9D90-483F6A73ABF2}" dt="2024-12-12T03:40:51.759" v="1976" actId="1076"/>
          <ac:spMkLst>
            <pc:docMk/>
            <pc:sldMk cId="3940695569" sldId="781"/>
            <ac:spMk id="48" creationId="{0CADD9B1-76B3-215A-8B10-7A89CBE57E34}"/>
          </ac:spMkLst>
        </pc:spChg>
        <pc:spChg chg="add del">
          <ac:chgData name="Velani, Ankitkumar" userId="039f6639-35cd-4471-8ac8-1e78077ab1db" providerId="ADAL" clId="{DF4A8271-9744-49CD-9D90-483F6A73ABF2}" dt="2024-12-12T03:39:48.882" v="1952" actId="26606"/>
          <ac:spMkLst>
            <pc:docMk/>
            <pc:sldMk cId="3940695569" sldId="781"/>
            <ac:spMk id="53" creationId="{8950AD4C-6AF3-49F8-94E1-DBCAFB39478B}"/>
          </ac:spMkLst>
        </pc:spChg>
        <pc:spChg chg="add del">
          <ac:chgData name="Velani, Ankitkumar" userId="039f6639-35cd-4471-8ac8-1e78077ab1db" providerId="ADAL" clId="{DF4A8271-9744-49CD-9D90-483F6A73ABF2}" dt="2024-12-12T03:39:48.882" v="1952" actId="26606"/>
          <ac:spMkLst>
            <pc:docMk/>
            <pc:sldMk cId="3940695569" sldId="781"/>
            <ac:spMk id="55" creationId="{8DBEAE55-3EA1-41D7-A212-5F7D8986C1F2}"/>
          </ac:spMkLst>
        </pc:spChg>
        <pc:spChg chg="add del">
          <ac:chgData name="Velani, Ankitkumar" userId="039f6639-35cd-4471-8ac8-1e78077ab1db" providerId="ADAL" clId="{DF4A8271-9744-49CD-9D90-483F6A73ABF2}" dt="2024-12-12T03:39:48.882" v="1952" actId="26606"/>
          <ac:spMkLst>
            <pc:docMk/>
            <pc:sldMk cId="3940695569" sldId="781"/>
            <ac:spMk id="57" creationId="{CFC5F0E7-644F-4101-BE72-12825CF537E7}"/>
          </ac:spMkLst>
        </pc:spChg>
        <pc:spChg chg="add del">
          <ac:chgData name="Velani, Ankitkumar" userId="039f6639-35cd-4471-8ac8-1e78077ab1db" providerId="ADAL" clId="{DF4A8271-9744-49CD-9D90-483F6A73ABF2}" dt="2024-12-12T03:39:48.882" v="1952" actId="26606"/>
          <ac:spMkLst>
            <pc:docMk/>
            <pc:sldMk cId="3940695569" sldId="781"/>
            <ac:spMk id="59" creationId="{B1F9B6B4-B0C4-45C6-A086-901C960D03E7}"/>
          </ac:spMkLst>
        </pc:spChg>
        <pc:spChg chg="add del">
          <ac:chgData name="Velani, Ankitkumar" userId="039f6639-35cd-4471-8ac8-1e78077ab1db" providerId="ADAL" clId="{DF4A8271-9744-49CD-9D90-483F6A73ABF2}" dt="2024-12-12T03:39:53.186" v="1954" actId="26606"/>
          <ac:spMkLst>
            <pc:docMk/>
            <pc:sldMk cId="3940695569" sldId="781"/>
            <ac:spMk id="61" creationId="{38CB19FB-7C96-4FEC-9331-E826E4E36CE4}"/>
          </ac:spMkLst>
        </pc:spChg>
        <pc:spChg chg="add del">
          <ac:chgData name="Velani, Ankitkumar" userId="039f6639-35cd-4471-8ac8-1e78077ab1db" providerId="ADAL" clId="{DF4A8271-9744-49CD-9D90-483F6A73ABF2}" dt="2024-12-12T03:39:58.529" v="1956" actId="26606"/>
          <ac:spMkLst>
            <pc:docMk/>
            <pc:sldMk cId="3940695569" sldId="781"/>
            <ac:spMk id="66" creationId="{8950AD4C-6AF3-49F8-94E1-DBCAFB39478B}"/>
          </ac:spMkLst>
        </pc:spChg>
        <pc:spChg chg="add del">
          <ac:chgData name="Velani, Ankitkumar" userId="039f6639-35cd-4471-8ac8-1e78077ab1db" providerId="ADAL" clId="{DF4A8271-9744-49CD-9D90-483F6A73ABF2}" dt="2024-12-12T03:39:58.529" v="1956" actId="26606"/>
          <ac:spMkLst>
            <pc:docMk/>
            <pc:sldMk cId="3940695569" sldId="781"/>
            <ac:spMk id="67" creationId="{DEAEE08D-A745-4391-9073-9E99767E09D4}"/>
          </ac:spMkLst>
        </pc:spChg>
        <pc:spChg chg="add del">
          <ac:chgData name="Velani, Ankitkumar" userId="039f6639-35cd-4471-8ac8-1e78077ab1db" providerId="ADAL" clId="{DF4A8271-9744-49CD-9D90-483F6A73ABF2}" dt="2024-12-12T03:39:58.529" v="1956" actId="26606"/>
          <ac:spMkLst>
            <pc:docMk/>
            <pc:sldMk cId="3940695569" sldId="781"/>
            <ac:spMk id="68" creationId="{7E862DF0-097D-4BBD-A1A1-35B522C5EB97}"/>
          </ac:spMkLst>
        </pc:spChg>
        <pc:spChg chg="add del">
          <ac:chgData name="Velani, Ankitkumar" userId="039f6639-35cd-4471-8ac8-1e78077ab1db" providerId="ADAL" clId="{DF4A8271-9744-49CD-9D90-483F6A73ABF2}" dt="2024-12-12T03:40:00.617" v="1958" actId="26606"/>
          <ac:spMkLst>
            <pc:docMk/>
            <pc:sldMk cId="3940695569" sldId="781"/>
            <ac:spMk id="70" creationId="{6680F1D3-7650-4307-A001-0163AD371D29}"/>
          </ac:spMkLst>
        </pc:spChg>
        <pc:spChg chg="add del">
          <ac:chgData name="Velani, Ankitkumar" userId="039f6639-35cd-4471-8ac8-1e78077ab1db" providerId="ADAL" clId="{DF4A8271-9744-49CD-9D90-483F6A73ABF2}" dt="2024-12-12T03:40:04.561" v="1960" actId="26606"/>
          <ac:spMkLst>
            <pc:docMk/>
            <pc:sldMk cId="3940695569" sldId="781"/>
            <ac:spMk id="72" creationId="{D153EDB2-4AAD-43F4-AE78-4D326C813369}"/>
          </ac:spMkLst>
        </pc:spChg>
        <pc:spChg chg="add del">
          <ac:chgData name="Velani, Ankitkumar" userId="039f6639-35cd-4471-8ac8-1e78077ab1db" providerId="ADAL" clId="{DF4A8271-9744-49CD-9D90-483F6A73ABF2}" dt="2024-12-12T03:40:07.414" v="1962" actId="26606"/>
          <ac:spMkLst>
            <pc:docMk/>
            <pc:sldMk cId="3940695569" sldId="781"/>
            <ac:spMk id="77" creationId="{C7F55EAC-550A-4BDD-9099-3F20B8FA0EBC}"/>
          </ac:spMkLst>
        </pc:spChg>
        <pc:spChg chg="add del">
          <ac:chgData name="Velani, Ankitkumar" userId="039f6639-35cd-4471-8ac8-1e78077ab1db" providerId="ADAL" clId="{DF4A8271-9744-49CD-9D90-483F6A73ABF2}" dt="2024-12-12T03:40:07.414" v="1962" actId="26606"/>
          <ac:spMkLst>
            <pc:docMk/>
            <pc:sldMk cId="3940695569" sldId="781"/>
            <ac:spMk id="78" creationId="{DC4F5A5F-493F-49AE-89B6-D5AF5EBC8B0E}"/>
          </ac:spMkLst>
        </pc:spChg>
        <pc:spChg chg="add del">
          <ac:chgData name="Velani, Ankitkumar" userId="039f6639-35cd-4471-8ac8-1e78077ab1db" providerId="ADAL" clId="{DF4A8271-9744-49CD-9D90-483F6A73ABF2}" dt="2024-12-12T03:40:09.866" v="1964" actId="26606"/>
          <ac:spMkLst>
            <pc:docMk/>
            <pc:sldMk cId="3940695569" sldId="781"/>
            <ac:spMk id="80" creationId="{7BDAC5B6-20CE-447F-8BA1-F2274AC7AE5B}"/>
          </ac:spMkLst>
        </pc:spChg>
        <pc:spChg chg="add del">
          <ac:chgData name="Velani, Ankitkumar" userId="039f6639-35cd-4471-8ac8-1e78077ab1db" providerId="ADAL" clId="{DF4A8271-9744-49CD-9D90-483F6A73ABF2}" dt="2024-12-12T03:40:09.866" v="1964" actId="26606"/>
          <ac:spMkLst>
            <pc:docMk/>
            <pc:sldMk cId="3940695569" sldId="781"/>
            <ac:spMk id="81" creationId="{D1D22B31-BF8F-446B-9009-8A251FB177CB}"/>
          </ac:spMkLst>
        </pc:spChg>
        <pc:spChg chg="add del">
          <ac:chgData name="Velani, Ankitkumar" userId="039f6639-35cd-4471-8ac8-1e78077ab1db" providerId="ADAL" clId="{DF4A8271-9744-49CD-9D90-483F6A73ABF2}" dt="2024-12-12T03:40:16.697" v="1966" actId="26606"/>
          <ac:spMkLst>
            <pc:docMk/>
            <pc:sldMk cId="3940695569" sldId="781"/>
            <ac:spMk id="83" creationId="{5F879AC3-D4CE-493C-ADC7-06205677F4F8}"/>
          </ac:spMkLst>
        </pc:spChg>
        <pc:spChg chg="add del">
          <ac:chgData name="Velani, Ankitkumar" userId="039f6639-35cd-4471-8ac8-1e78077ab1db" providerId="ADAL" clId="{DF4A8271-9744-49CD-9D90-483F6A73ABF2}" dt="2024-12-12T03:40:16.697" v="1966" actId="26606"/>
          <ac:spMkLst>
            <pc:docMk/>
            <pc:sldMk cId="3940695569" sldId="781"/>
            <ac:spMk id="84" creationId="{736F0DFD-0954-464F-BF12-DD2E6F6E0380}"/>
          </ac:spMkLst>
        </pc:spChg>
        <pc:spChg chg="add del">
          <ac:chgData name="Velani, Ankitkumar" userId="039f6639-35cd-4471-8ac8-1e78077ab1db" providerId="ADAL" clId="{DF4A8271-9744-49CD-9D90-483F6A73ABF2}" dt="2024-12-12T03:40:25.169" v="1968" actId="26606"/>
          <ac:spMkLst>
            <pc:docMk/>
            <pc:sldMk cId="3940695569" sldId="781"/>
            <ac:spMk id="86" creationId="{8950AD4C-6AF3-49F8-94E1-DBCAFB39478B}"/>
          </ac:spMkLst>
        </pc:spChg>
        <pc:spChg chg="add del">
          <ac:chgData name="Velani, Ankitkumar" userId="039f6639-35cd-4471-8ac8-1e78077ab1db" providerId="ADAL" clId="{DF4A8271-9744-49CD-9D90-483F6A73ABF2}" dt="2024-12-12T03:40:25.169" v="1968" actId="26606"/>
          <ac:spMkLst>
            <pc:docMk/>
            <pc:sldMk cId="3940695569" sldId="781"/>
            <ac:spMk id="87" creationId="{0ACBD85E-A404-45CB-B532-1039E479D4C6}"/>
          </ac:spMkLst>
        </pc:spChg>
        <pc:spChg chg="add del">
          <ac:chgData name="Velani, Ankitkumar" userId="039f6639-35cd-4471-8ac8-1e78077ab1db" providerId="ADAL" clId="{DF4A8271-9744-49CD-9D90-483F6A73ABF2}" dt="2024-12-12T03:40:25.169" v="1968" actId="26606"/>
          <ac:spMkLst>
            <pc:docMk/>
            <pc:sldMk cId="3940695569" sldId="781"/>
            <ac:spMk id="88" creationId="{DB1626B1-BAC7-4893-A5AC-620597685187}"/>
          </ac:spMkLst>
        </pc:spChg>
        <pc:spChg chg="add del">
          <ac:chgData name="Velani, Ankitkumar" userId="039f6639-35cd-4471-8ac8-1e78077ab1db" providerId="ADAL" clId="{DF4A8271-9744-49CD-9D90-483F6A73ABF2}" dt="2024-12-12T03:40:25.169" v="1968" actId="26606"/>
          <ac:spMkLst>
            <pc:docMk/>
            <pc:sldMk cId="3940695569" sldId="781"/>
            <ac:spMk id="89" creationId="{D64E9910-51FE-45BF-973D-9D2401FD3C63}"/>
          </ac:spMkLst>
        </pc:spChg>
        <pc:spChg chg="add del">
          <ac:chgData name="Velani, Ankitkumar" userId="039f6639-35cd-4471-8ac8-1e78077ab1db" providerId="ADAL" clId="{DF4A8271-9744-49CD-9D90-483F6A73ABF2}" dt="2024-12-12T03:40:35.831" v="1971" actId="26606"/>
          <ac:spMkLst>
            <pc:docMk/>
            <pc:sldMk cId="3940695569" sldId="781"/>
            <ac:spMk id="91" creationId="{D153EDB2-4AAD-43F4-AE78-4D326C813369}"/>
          </ac:spMkLst>
        </pc:spChg>
        <pc:spChg chg="add">
          <ac:chgData name="Velani, Ankitkumar" userId="039f6639-35cd-4471-8ac8-1e78077ab1db" providerId="ADAL" clId="{DF4A8271-9744-49CD-9D90-483F6A73ABF2}" dt="2024-12-12T03:40:35.831" v="1971" actId="26606"/>
          <ac:spMkLst>
            <pc:docMk/>
            <pc:sldMk cId="3940695569" sldId="781"/>
            <ac:spMk id="99" creationId="{8950AD4C-6AF3-49F8-94E1-DBCAFB39478B}"/>
          </ac:spMkLst>
        </pc:spChg>
        <pc:spChg chg="add">
          <ac:chgData name="Velani, Ankitkumar" userId="039f6639-35cd-4471-8ac8-1e78077ab1db" providerId="ADAL" clId="{DF4A8271-9744-49CD-9D90-483F6A73ABF2}" dt="2024-12-12T03:40:35.831" v="1971" actId="26606"/>
          <ac:spMkLst>
            <pc:docMk/>
            <pc:sldMk cId="3940695569" sldId="781"/>
            <ac:spMk id="101" creationId="{8DBEAE55-3EA1-41D7-A212-5F7D8986C1F2}"/>
          </ac:spMkLst>
        </pc:spChg>
        <pc:spChg chg="add">
          <ac:chgData name="Velani, Ankitkumar" userId="039f6639-35cd-4471-8ac8-1e78077ab1db" providerId="ADAL" clId="{DF4A8271-9744-49CD-9D90-483F6A73ABF2}" dt="2024-12-12T03:40:35.831" v="1971" actId="26606"/>
          <ac:spMkLst>
            <pc:docMk/>
            <pc:sldMk cId="3940695569" sldId="781"/>
            <ac:spMk id="103" creationId="{CFC5F0E7-644F-4101-BE72-12825CF537E7}"/>
          </ac:spMkLst>
        </pc:spChg>
        <pc:spChg chg="add">
          <ac:chgData name="Velani, Ankitkumar" userId="039f6639-35cd-4471-8ac8-1e78077ab1db" providerId="ADAL" clId="{DF4A8271-9744-49CD-9D90-483F6A73ABF2}" dt="2024-12-12T03:40:35.831" v="1971" actId="26606"/>
          <ac:spMkLst>
            <pc:docMk/>
            <pc:sldMk cId="3940695569" sldId="781"/>
            <ac:spMk id="105" creationId="{B1F9B6B4-B0C4-45C6-A086-901C960D03E7}"/>
          </ac:spMkLst>
        </pc:spChg>
        <pc:grpChg chg="add del">
          <ac:chgData name="Velani, Ankitkumar" userId="039f6639-35cd-4471-8ac8-1e78077ab1db" providerId="ADAL" clId="{DF4A8271-9744-49CD-9D90-483F6A73ABF2}" dt="2024-12-12T03:39:53.186" v="1954" actId="26606"/>
          <ac:grpSpMkLst>
            <pc:docMk/>
            <pc:sldMk cId="3940695569" sldId="781"/>
            <ac:grpSpMk id="62" creationId="{DF071BB7-867E-46A9-A7C2-3FCB28CB8FBD}"/>
          </ac:grpSpMkLst>
        </pc:grpChg>
        <pc:grpChg chg="add del">
          <ac:chgData name="Velani, Ankitkumar" userId="039f6639-35cd-4471-8ac8-1e78077ab1db" providerId="ADAL" clId="{DF4A8271-9744-49CD-9D90-483F6A73ABF2}" dt="2024-12-12T03:40:04.561" v="1960" actId="26606"/>
          <ac:grpSpMkLst>
            <pc:docMk/>
            <pc:sldMk cId="3940695569" sldId="781"/>
            <ac:grpSpMk id="73" creationId="{A3CB7779-72E2-4E92-AE18-6BBC335DD881}"/>
          </ac:grpSpMkLst>
        </pc:grpChg>
        <pc:grpChg chg="add del">
          <ac:chgData name="Velani, Ankitkumar" userId="039f6639-35cd-4471-8ac8-1e78077ab1db" providerId="ADAL" clId="{DF4A8271-9744-49CD-9D90-483F6A73ABF2}" dt="2024-12-12T03:40:35.831" v="1971" actId="26606"/>
          <ac:grpSpMkLst>
            <pc:docMk/>
            <pc:sldMk cId="3940695569" sldId="781"/>
            <ac:grpSpMk id="92" creationId="{A3CB7779-72E2-4E92-AE18-6BBC335DD881}"/>
          </ac:grpSpMkLst>
        </pc:grpChg>
        <pc:picChg chg="add del mod ord">
          <ac:chgData name="Velani, Ankitkumar" userId="039f6639-35cd-4471-8ac8-1e78077ab1db" providerId="ADAL" clId="{DF4A8271-9744-49CD-9D90-483F6A73ABF2}" dt="2024-12-12T03:41:08.015" v="1978" actId="478"/>
          <ac:picMkLst>
            <pc:docMk/>
            <pc:sldMk cId="3940695569" sldId="781"/>
            <ac:picMk id="3" creationId="{ED91FCDE-FDC9-91EB-B313-26375D18C11F}"/>
          </ac:picMkLst>
        </pc:picChg>
        <pc:picChg chg="del">
          <ac:chgData name="Velani, Ankitkumar" userId="039f6639-35cd-4471-8ac8-1e78077ab1db" providerId="ADAL" clId="{DF4A8271-9744-49CD-9D90-483F6A73ABF2}" dt="2024-12-12T03:39:18.772" v="1948" actId="478"/>
          <ac:picMkLst>
            <pc:docMk/>
            <pc:sldMk cId="3940695569" sldId="781"/>
            <ac:picMk id="13" creationId="{9855BE3A-C0EC-476D-7099-AECFDAAAEFE0}"/>
          </ac:picMkLst>
        </pc:picChg>
      </pc:sldChg>
      <pc:sldChg chg="modSp add mod">
        <pc:chgData name="Velani, Ankitkumar" userId="039f6639-35cd-4471-8ac8-1e78077ab1db" providerId="ADAL" clId="{DF4A8271-9744-49CD-9D90-483F6A73ABF2}" dt="2024-12-12T03:47:10.187" v="2064" actId="20577"/>
        <pc:sldMkLst>
          <pc:docMk/>
          <pc:sldMk cId="2201933728" sldId="782"/>
        </pc:sldMkLst>
        <pc:spChg chg="mod">
          <ac:chgData name="Velani, Ankitkumar" userId="039f6639-35cd-4471-8ac8-1e78077ab1db" providerId="ADAL" clId="{DF4A8271-9744-49CD-9D90-483F6A73ABF2}" dt="2024-12-12T03:47:10.187" v="2064" actId="20577"/>
          <ac:spMkLst>
            <pc:docMk/>
            <pc:sldMk cId="2201933728" sldId="782"/>
            <ac:spMk id="19" creationId="{6923C0F1-7F9F-5B3D-C2B6-8B88666CB699}"/>
          </ac:spMkLst>
        </pc:spChg>
        <pc:spChg chg="mod">
          <ac:chgData name="Velani, Ankitkumar" userId="039f6639-35cd-4471-8ac8-1e78077ab1db" providerId="ADAL" clId="{DF4A8271-9744-49CD-9D90-483F6A73ABF2}" dt="2024-12-12T03:46:14.332" v="2037" actId="20577"/>
          <ac:spMkLst>
            <pc:docMk/>
            <pc:sldMk cId="2201933728" sldId="782"/>
            <ac:spMk id="48" creationId="{0CADD9B1-76B3-215A-8B10-7A89CBE57E34}"/>
          </ac:spMkLst>
        </pc:spChg>
      </pc:sldChg>
      <pc:sldChg chg="addSp delSp modSp add mod">
        <pc:chgData name="Velani, Ankitkumar" userId="039f6639-35cd-4471-8ac8-1e78077ab1db" providerId="ADAL" clId="{DF4A8271-9744-49CD-9D90-483F6A73ABF2}" dt="2024-12-12T05:21:39.161" v="2508" actId="478"/>
        <pc:sldMkLst>
          <pc:docMk/>
          <pc:sldMk cId="514540912" sldId="783"/>
        </pc:sldMkLst>
        <pc:spChg chg="del">
          <ac:chgData name="Velani, Ankitkumar" userId="039f6639-35cd-4471-8ac8-1e78077ab1db" providerId="ADAL" clId="{DF4A8271-9744-49CD-9D90-483F6A73ABF2}" dt="2024-12-12T03:54:44.994" v="2219" actId="478"/>
          <ac:spMkLst>
            <pc:docMk/>
            <pc:sldMk cId="514540912" sldId="783"/>
            <ac:spMk id="4" creationId="{11F8AB0D-1522-4B3A-1454-DB1BAFF1E68E}"/>
          </ac:spMkLst>
        </pc:spChg>
        <pc:spChg chg="mod">
          <ac:chgData name="Velani, Ankitkumar" userId="039f6639-35cd-4471-8ac8-1e78077ab1db" providerId="ADAL" clId="{DF4A8271-9744-49CD-9D90-483F6A73ABF2}" dt="2024-12-12T03:57:51.145" v="2396" actId="255"/>
          <ac:spMkLst>
            <pc:docMk/>
            <pc:sldMk cId="514540912" sldId="783"/>
            <ac:spMk id="5" creationId="{26858CCB-3DF1-A6DD-076F-48CA5F8B8FAE}"/>
          </ac:spMkLst>
        </pc:spChg>
        <pc:spChg chg="add del">
          <ac:chgData name="Velani, Ankitkumar" userId="039f6639-35cd-4471-8ac8-1e78077ab1db" providerId="ADAL" clId="{DF4A8271-9744-49CD-9D90-483F6A73ABF2}" dt="2024-12-12T03:47:46.022" v="2091" actId="478"/>
          <ac:spMkLst>
            <pc:docMk/>
            <pc:sldMk cId="514540912" sldId="783"/>
            <ac:spMk id="9" creationId="{3AB4F345-A214-5AFD-C773-9BCF87B7604F}"/>
          </ac:spMkLst>
        </pc:spChg>
        <pc:spChg chg="add del mod">
          <ac:chgData name="Velani, Ankitkumar" userId="039f6639-35cd-4471-8ac8-1e78077ab1db" providerId="ADAL" clId="{DF4A8271-9744-49CD-9D90-483F6A73ABF2}" dt="2024-12-12T03:48:00.149" v="2096" actId="478"/>
          <ac:spMkLst>
            <pc:docMk/>
            <pc:sldMk cId="514540912" sldId="783"/>
            <ac:spMk id="10" creationId="{B8D4E7EA-F8DE-E07C-E6C4-A5815D3B5307}"/>
          </ac:spMkLst>
        </pc:spChg>
        <pc:spChg chg="mod">
          <ac:chgData name="Velani, Ankitkumar" userId="039f6639-35cd-4471-8ac8-1e78077ab1db" providerId="ADAL" clId="{DF4A8271-9744-49CD-9D90-483F6A73ABF2}" dt="2024-12-12T03:47:33.495" v="2089" actId="1036"/>
          <ac:spMkLst>
            <pc:docMk/>
            <pc:sldMk cId="514540912" sldId="783"/>
            <ac:spMk id="11" creationId="{4E3F5479-058B-4FA8-92E9-18CAB8CDC5C5}"/>
          </ac:spMkLst>
        </pc:spChg>
        <pc:spChg chg="mod">
          <ac:chgData name="Velani, Ankitkumar" userId="039f6639-35cd-4471-8ac8-1e78077ab1db" providerId="ADAL" clId="{DF4A8271-9744-49CD-9D90-483F6A73ABF2}" dt="2024-12-12T03:55:03.680" v="2230" actId="20577"/>
          <ac:spMkLst>
            <pc:docMk/>
            <pc:sldMk cId="514540912" sldId="783"/>
            <ac:spMk id="12" creationId="{141E2B38-B518-A2BB-4EF7-A6645B648B27}"/>
          </ac:spMkLst>
        </pc:spChg>
        <pc:spChg chg="mod">
          <ac:chgData name="Velani, Ankitkumar" userId="039f6639-35cd-4471-8ac8-1e78077ab1db" providerId="ADAL" clId="{DF4A8271-9744-49CD-9D90-483F6A73ABF2}" dt="2024-12-12T03:48:04.950" v="2097" actId="164"/>
          <ac:spMkLst>
            <pc:docMk/>
            <pc:sldMk cId="514540912" sldId="783"/>
            <ac:spMk id="13" creationId="{71E93B2E-AEAD-69FA-F667-13709A4D7328}"/>
          </ac:spMkLst>
        </pc:spChg>
        <pc:spChg chg="del mod">
          <ac:chgData name="Velani, Ankitkumar" userId="039f6639-35cd-4471-8ac8-1e78077ab1db" providerId="ADAL" clId="{DF4A8271-9744-49CD-9D90-483F6A73ABF2}" dt="2024-12-12T05:17:43.549" v="2432" actId="478"/>
          <ac:spMkLst>
            <pc:docMk/>
            <pc:sldMk cId="514540912" sldId="783"/>
            <ac:spMk id="16" creationId="{F9E6BFE7-54AA-8771-4CB9-57EB11A17627}"/>
          </ac:spMkLst>
        </pc:spChg>
        <pc:spChg chg="del mod">
          <ac:chgData name="Velani, Ankitkumar" userId="039f6639-35cd-4471-8ac8-1e78077ab1db" providerId="ADAL" clId="{DF4A8271-9744-49CD-9D90-483F6A73ABF2}" dt="2024-12-12T05:17:49.728" v="2434" actId="478"/>
          <ac:spMkLst>
            <pc:docMk/>
            <pc:sldMk cId="514540912" sldId="783"/>
            <ac:spMk id="17" creationId="{C698EB61-167A-8B49-4F70-12D984F79683}"/>
          </ac:spMkLst>
        </pc:spChg>
        <pc:spChg chg="del mod">
          <ac:chgData name="Velani, Ankitkumar" userId="039f6639-35cd-4471-8ac8-1e78077ab1db" providerId="ADAL" clId="{DF4A8271-9744-49CD-9D90-483F6A73ABF2}" dt="2024-12-12T05:17:46.625" v="2433" actId="478"/>
          <ac:spMkLst>
            <pc:docMk/>
            <pc:sldMk cId="514540912" sldId="783"/>
            <ac:spMk id="18" creationId="{671D3ADB-9BD5-3328-3810-1633D95E6059}"/>
          </ac:spMkLst>
        </pc:spChg>
        <pc:spChg chg="add mod">
          <ac:chgData name="Velani, Ankitkumar" userId="039f6639-35cd-4471-8ac8-1e78077ab1db" providerId="ADAL" clId="{DF4A8271-9744-49CD-9D90-483F6A73ABF2}" dt="2024-12-12T05:21:22.614" v="2506" actId="115"/>
          <ac:spMkLst>
            <pc:docMk/>
            <pc:sldMk cId="514540912" sldId="783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05:21:06.971" v="2504" actId="113"/>
          <ac:spMkLst>
            <pc:docMk/>
            <pc:sldMk cId="514540912" sldId="783"/>
            <ac:spMk id="33" creationId="{81696991-D270-409D-D535-1572FA41E7C1}"/>
          </ac:spMkLst>
        </pc:spChg>
        <pc:spChg chg="mod">
          <ac:chgData name="Velani, Ankitkumar" userId="039f6639-35cd-4471-8ac8-1e78077ab1db" providerId="ADAL" clId="{DF4A8271-9744-49CD-9D90-483F6A73ABF2}" dt="2024-12-12T05:20:08.349" v="2452" actId="20577"/>
          <ac:spMkLst>
            <pc:docMk/>
            <pc:sldMk cId="514540912" sldId="783"/>
            <ac:spMk id="34" creationId="{6A3AAC9C-F55A-A1DB-A240-8BF6DAD69E4B}"/>
          </ac:spMkLst>
        </pc:spChg>
        <pc:spChg chg="mod">
          <ac:chgData name="Velani, Ankitkumar" userId="039f6639-35cd-4471-8ac8-1e78077ab1db" providerId="ADAL" clId="{DF4A8271-9744-49CD-9D90-483F6A73ABF2}" dt="2024-12-12T05:20:00.605" v="2447" actId="208"/>
          <ac:spMkLst>
            <pc:docMk/>
            <pc:sldMk cId="514540912" sldId="783"/>
            <ac:spMk id="35" creationId="{4C8AED2B-7004-3C56-4C1C-D767477EDDBA}"/>
          </ac:spMkLst>
        </pc:spChg>
        <pc:spChg chg="add del mod">
          <ac:chgData name="Velani, Ankitkumar" userId="039f6639-35cd-4471-8ac8-1e78077ab1db" providerId="ADAL" clId="{DF4A8271-9744-49CD-9D90-483F6A73ABF2}" dt="2024-12-12T05:20:05.240" v="2448" actId="478"/>
          <ac:spMkLst>
            <pc:docMk/>
            <pc:sldMk cId="514540912" sldId="783"/>
            <ac:spMk id="36" creationId="{0EBF19A8-18E2-449D-36DF-917AA41610FB}"/>
          </ac:spMkLst>
        </pc:spChg>
        <pc:grpChg chg="add mod">
          <ac:chgData name="Velani, Ankitkumar" userId="039f6639-35cd-4471-8ac8-1e78077ab1db" providerId="ADAL" clId="{DF4A8271-9744-49CD-9D90-483F6A73ABF2}" dt="2024-12-12T03:54:42.376" v="2218" actId="1076"/>
          <ac:grpSpMkLst>
            <pc:docMk/>
            <pc:sldMk cId="514540912" sldId="783"/>
            <ac:grpSpMk id="15" creationId="{383CB437-EB0F-E3F1-3D20-71EA1F097FBA}"/>
          </ac:grpSpMkLst>
        </pc:grpChg>
        <pc:grpChg chg="add mod">
          <ac:chgData name="Velani, Ankitkumar" userId="039f6639-35cd-4471-8ac8-1e78077ab1db" providerId="ADAL" clId="{DF4A8271-9744-49CD-9D90-483F6A73ABF2}" dt="2024-12-12T03:54:26.699" v="2216" actId="164"/>
          <ac:grpSpMkLst>
            <pc:docMk/>
            <pc:sldMk cId="514540912" sldId="783"/>
            <ac:grpSpMk id="31" creationId="{334019BC-A0B3-FA91-05C4-42F9FC283446}"/>
          </ac:grpSpMkLst>
        </pc:grpChg>
        <pc:grpChg chg="add del mod">
          <ac:chgData name="Velani, Ankitkumar" userId="039f6639-35cd-4471-8ac8-1e78077ab1db" providerId="ADAL" clId="{DF4A8271-9744-49CD-9D90-483F6A73ABF2}" dt="2024-12-12T05:21:39.161" v="2508" actId="478"/>
          <ac:grpSpMkLst>
            <pc:docMk/>
            <pc:sldMk cId="514540912" sldId="783"/>
            <ac:grpSpMk id="32" creationId="{682FB044-9D85-A98A-F5CA-3E7209B0D68D}"/>
          </ac:grpSpMkLst>
        </pc:grpChg>
        <pc:cxnChg chg="add del mod">
          <ac:chgData name="Velani, Ankitkumar" userId="039f6639-35cd-4471-8ac8-1e78077ab1db" providerId="ADAL" clId="{DF4A8271-9744-49CD-9D90-483F6A73ABF2}" dt="2024-12-12T03:54:32.915" v="2217" actId="478"/>
          <ac:cxnSpMkLst>
            <pc:docMk/>
            <pc:sldMk cId="514540912" sldId="783"/>
            <ac:cxnSpMk id="21" creationId="{EFBED42B-0BB6-9E7F-3A6A-BF42421C004E}"/>
          </ac:cxnSpMkLst>
        </pc:cxnChg>
        <pc:cxnChg chg="add del mod">
          <ac:chgData name="Velani, Ankitkumar" userId="039f6639-35cd-4471-8ac8-1e78077ab1db" providerId="ADAL" clId="{DF4A8271-9744-49CD-9D90-483F6A73ABF2}" dt="2024-12-12T03:50:50.691" v="2143" actId="478"/>
          <ac:cxnSpMkLst>
            <pc:docMk/>
            <pc:sldMk cId="514540912" sldId="783"/>
            <ac:cxnSpMk id="23" creationId="{B7196992-DE63-1003-7185-DBF3576C990A}"/>
          </ac:cxnSpMkLst>
        </pc:cxnChg>
        <pc:cxnChg chg="add del mod">
          <ac:chgData name="Velani, Ankitkumar" userId="039f6639-35cd-4471-8ac8-1e78077ab1db" providerId="ADAL" clId="{DF4A8271-9744-49CD-9D90-483F6A73ABF2}" dt="2024-12-12T03:53:30.718" v="2193" actId="478"/>
          <ac:cxnSpMkLst>
            <pc:docMk/>
            <pc:sldMk cId="514540912" sldId="783"/>
            <ac:cxnSpMk id="26" creationId="{62945BCB-BC0B-8DF9-0C0A-538B46ECE8AD}"/>
          </ac:cxnSpMkLst>
        </pc:cxnChg>
        <pc:cxnChg chg="add del mod">
          <ac:chgData name="Velani, Ankitkumar" userId="039f6639-35cd-4471-8ac8-1e78077ab1db" providerId="ADAL" clId="{DF4A8271-9744-49CD-9D90-483F6A73ABF2}" dt="2024-12-12T03:53:56.908" v="2200" actId="478"/>
          <ac:cxnSpMkLst>
            <pc:docMk/>
            <pc:sldMk cId="514540912" sldId="783"/>
            <ac:cxnSpMk id="27" creationId="{221B77EB-E44A-9E9D-3932-2E376B39AEBD}"/>
          </ac:cxnSpMkLst>
        </pc:cxnChg>
        <pc:cxnChg chg="add mod">
          <ac:chgData name="Velani, Ankitkumar" userId="039f6639-35cd-4471-8ac8-1e78077ab1db" providerId="ADAL" clId="{DF4A8271-9744-49CD-9D90-483F6A73ABF2}" dt="2024-12-12T03:54:26.699" v="2216" actId="164"/>
          <ac:cxnSpMkLst>
            <pc:docMk/>
            <pc:sldMk cId="514540912" sldId="783"/>
            <ac:cxnSpMk id="28" creationId="{34F55CAF-62AE-AA5E-5BDB-2990A0DA8ED8}"/>
          </ac:cxnSpMkLst>
        </pc:cxnChg>
        <pc:cxnChg chg="add mod">
          <ac:chgData name="Velani, Ankitkumar" userId="039f6639-35cd-4471-8ac8-1e78077ab1db" providerId="ADAL" clId="{DF4A8271-9744-49CD-9D90-483F6A73ABF2}" dt="2024-12-12T03:54:26.699" v="2216" actId="164"/>
          <ac:cxnSpMkLst>
            <pc:docMk/>
            <pc:sldMk cId="514540912" sldId="783"/>
            <ac:cxnSpMk id="29" creationId="{71A9544F-1575-DDB1-1CBE-9CF1EA80AFB7}"/>
          </ac:cxnSpMkLst>
        </pc:cxnChg>
        <pc:cxnChg chg="add mod">
          <ac:chgData name="Velani, Ankitkumar" userId="039f6639-35cd-4471-8ac8-1e78077ab1db" providerId="ADAL" clId="{DF4A8271-9744-49CD-9D90-483F6A73ABF2}" dt="2024-12-12T03:54:26.699" v="2216" actId="164"/>
          <ac:cxnSpMkLst>
            <pc:docMk/>
            <pc:sldMk cId="514540912" sldId="783"/>
            <ac:cxnSpMk id="30" creationId="{EA8D7B51-C125-9CFA-A13A-46AB8FD1E7CD}"/>
          </ac:cxnSpMkLst>
        </pc:cxnChg>
      </pc:sldChg>
      <pc:sldChg chg="modSp add mod">
        <pc:chgData name="Velani, Ankitkumar" userId="039f6639-35cd-4471-8ac8-1e78077ab1db" providerId="ADAL" clId="{DF4A8271-9744-49CD-9D90-483F6A73ABF2}" dt="2024-12-12T05:23:09.196" v="2543"/>
        <pc:sldMkLst>
          <pc:docMk/>
          <pc:sldMk cId="3453281378" sldId="784"/>
        </pc:sldMkLst>
        <pc:spChg chg="mod">
          <ac:chgData name="Velani, Ankitkumar" userId="039f6639-35cd-4471-8ac8-1e78077ab1db" providerId="ADAL" clId="{DF4A8271-9744-49CD-9D90-483F6A73ABF2}" dt="2024-12-12T05:23:09.196" v="2543"/>
          <ac:spMkLst>
            <pc:docMk/>
            <pc:sldMk cId="3453281378" sldId="784"/>
            <ac:spMk id="33" creationId="{81696991-D270-409D-D535-1572FA41E7C1}"/>
          </ac:spMkLst>
        </pc:spChg>
      </pc:sldChg>
      <pc:sldChg chg="modSp add mod">
        <pc:chgData name="Velani, Ankitkumar" userId="039f6639-35cd-4471-8ac8-1e78077ab1db" providerId="ADAL" clId="{DF4A8271-9744-49CD-9D90-483F6A73ABF2}" dt="2024-12-12T05:23:03.755" v="2542"/>
        <pc:sldMkLst>
          <pc:docMk/>
          <pc:sldMk cId="3802368542" sldId="785"/>
        </pc:sldMkLst>
        <pc:spChg chg="mod">
          <ac:chgData name="Velani, Ankitkumar" userId="039f6639-35cd-4471-8ac8-1e78077ab1db" providerId="ADAL" clId="{DF4A8271-9744-49CD-9D90-483F6A73ABF2}" dt="2024-12-12T05:23:03.755" v="2542"/>
          <ac:spMkLst>
            <pc:docMk/>
            <pc:sldMk cId="3802368542" sldId="785"/>
            <ac:spMk id="33" creationId="{81696991-D270-409D-D535-1572FA41E7C1}"/>
          </ac:spMkLst>
        </pc:spChg>
      </pc:sldChg>
      <pc:sldChg chg="modSp add mod">
        <pc:chgData name="Velani, Ankitkumar" userId="039f6639-35cd-4471-8ac8-1e78077ab1db" providerId="ADAL" clId="{DF4A8271-9744-49CD-9D90-483F6A73ABF2}" dt="2024-12-12T16:09:13.245" v="3653" actId="2711"/>
        <pc:sldMkLst>
          <pc:docMk/>
          <pc:sldMk cId="2005496261" sldId="786"/>
        </pc:sldMkLst>
        <pc:spChg chg="mod">
          <ac:chgData name="Velani, Ankitkumar" userId="039f6639-35cd-4471-8ac8-1e78077ab1db" providerId="ADAL" clId="{DF4A8271-9744-49CD-9D90-483F6A73ABF2}" dt="2024-12-12T16:09:13.245" v="3653" actId="2711"/>
          <ac:spMkLst>
            <pc:docMk/>
            <pc:sldMk cId="2005496261" sldId="786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05:22:38.579" v="2539" actId="404"/>
          <ac:spMkLst>
            <pc:docMk/>
            <pc:sldMk cId="2005496261" sldId="786"/>
            <ac:spMk id="33" creationId="{81696991-D270-409D-D535-1572FA41E7C1}"/>
          </ac:spMkLst>
        </pc:spChg>
        <pc:grpChg chg="mod">
          <ac:chgData name="Velani, Ankitkumar" userId="039f6639-35cd-4471-8ac8-1e78077ab1db" providerId="ADAL" clId="{DF4A8271-9744-49CD-9D90-483F6A73ABF2}" dt="2024-12-12T05:22:52.842" v="2541" actId="1076"/>
          <ac:grpSpMkLst>
            <pc:docMk/>
            <pc:sldMk cId="2005496261" sldId="786"/>
            <ac:grpSpMk id="32" creationId="{682FB044-9D85-A98A-F5CA-3E7209B0D68D}"/>
          </ac:grpSpMkLst>
        </pc:grpChg>
      </pc:sldChg>
      <pc:sldChg chg="modSp mod">
        <pc:chgData name="Velani, Ankitkumar" userId="039f6639-35cd-4471-8ac8-1e78077ab1db" providerId="ADAL" clId="{DF4A8271-9744-49CD-9D90-483F6A73ABF2}" dt="2024-12-12T16:09:23.103" v="3656" actId="2711"/>
        <pc:sldMkLst>
          <pc:docMk/>
          <pc:sldMk cId="1597937668" sldId="787"/>
        </pc:sldMkLst>
        <pc:spChg chg="mod">
          <ac:chgData name="Velani, Ankitkumar" userId="039f6639-35cd-4471-8ac8-1e78077ab1db" providerId="ADAL" clId="{DF4A8271-9744-49CD-9D90-483F6A73ABF2}" dt="2024-12-12T16:09:23.103" v="3656" actId="2711"/>
          <ac:spMkLst>
            <pc:docMk/>
            <pc:sldMk cId="1597937668" sldId="787"/>
            <ac:spMk id="20" creationId="{DCECF90E-C1D8-B5C3-A696-4BF0F48BBCB2}"/>
          </ac:spMkLst>
        </pc:spChg>
      </pc:sldChg>
      <pc:sldChg chg="modSp mod">
        <pc:chgData name="Velani, Ankitkumar" userId="039f6639-35cd-4471-8ac8-1e78077ab1db" providerId="ADAL" clId="{DF4A8271-9744-49CD-9D90-483F6A73ABF2}" dt="2024-12-12T16:09:28.422" v="3657" actId="2711"/>
        <pc:sldMkLst>
          <pc:docMk/>
          <pc:sldMk cId="1328745548" sldId="788"/>
        </pc:sldMkLst>
        <pc:spChg chg="mod">
          <ac:chgData name="Velani, Ankitkumar" userId="039f6639-35cd-4471-8ac8-1e78077ab1db" providerId="ADAL" clId="{DF4A8271-9744-49CD-9D90-483F6A73ABF2}" dt="2024-12-12T16:09:28.422" v="3657" actId="2711"/>
          <ac:spMkLst>
            <pc:docMk/>
            <pc:sldMk cId="1328745548" sldId="788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15:43:16.066" v="3031" actId="20577"/>
          <ac:spMkLst>
            <pc:docMk/>
            <pc:sldMk cId="1328745548" sldId="788"/>
            <ac:spMk id="33" creationId="{81696991-D270-409D-D535-1572FA41E7C1}"/>
          </ac:spMkLst>
        </pc:spChg>
      </pc:sldChg>
      <pc:sldChg chg="modSp mod">
        <pc:chgData name="Velani, Ankitkumar" userId="039f6639-35cd-4471-8ac8-1e78077ab1db" providerId="ADAL" clId="{DF4A8271-9744-49CD-9D90-483F6A73ABF2}" dt="2024-12-12T16:09:36.172" v="3658" actId="2711"/>
        <pc:sldMkLst>
          <pc:docMk/>
          <pc:sldMk cId="3745575867" sldId="789"/>
        </pc:sldMkLst>
        <pc:spChg chg="mod">
          <ac:chgData name="Velani, Ankitkumar" userId="039f6639-35cd-4471-8ac8-1e78077ab1db" providerId="ADAL" clId="{DF4A8271-9744-49CD-9D90-483F6A73ABF2}" dt="2024-12-12T16:09:36.172" v="3658" actId="2711"/>
          <ac:spMkLst>
            <pc:docMk/>
            <pc:sldMk cId="3745575867" sldId="789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15:43:31.294" v="3037" actId="20577"/>
          <ac:spMkLst>
            <pc:docMk/>
            <pc:sldMk cId="3745575867" sldId="789"/>
            <ac:spMk id="33" creationId="{81696991-D270-409D-D535-1572FA41E7C1}"/>
          </ac:spMkLst>
        </pc:spChg>
      </pc:sldChg>
      <pc:sldChg chg="modSp mod">
        <pc:chgData name="Velani, Ankitkumar" userId="039f6639-35cd-4471-8ac8-1e78077ab1db" providerId="ADAL" clId="{DF4A8271-9744-49CD-9D90-483F6A73ABF2}" dt="2024-12-12T16:09:46.821" v="3659" actId="2711"/>
        <pc:sldMkLst>
          <pc:docMk/>
          <pc:sldMk cId="2617640535" sldId="790"/>
        </pc:sldMkLst>
        <pc:spChg chg="mod">
          <ac:chgData name="Velani, Ankitkumar" userId="039f6639-35cd-4471-8ac8-1e78077ab1db" providerId="ADAL" clId="{DF4A8271-9744-49CD-9D90-483F6A73ABF2}" dt="2024-12-12T15:48:02.553" v="3047" actId="20577"/>
          <ac:spMkLst>
            <pc:docMk/>
            <pc:sldMk cId="2617640535" sldId="790"/>
            <ac:spMk id="5" creationId="{26858CCB-3DF1-A6DD-076F-48CA5F8B8FAE}"/>
          </ac:spMkLst>
        </pc:spChg>
        <pc:spChg chg="mod">
          <ac:chgData name="Velani, Ankitkumar" userId="039f6639-35cd-4471-8ac8-1e78077ab1db" providerId="ADAL" clId="{DF4A8271-9744-49CD-9D90-483F6A73ABF2}" dt="2024-12-12T16:09:46.821" v="3659" actId="2711"/>
          <ac:spMkLst>
            <pc:docMk/>
            <pc:sldMk cId="2617640535" sldId="790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16:00:06.812" v="3508" actId="20577"/>
          <ac:spMkLst>
            <pc:docMk/>
            <pc:sldMk cId="2617640535" sldId="790"/>
            <ac:spMk id="33" creationId="{81696991-D270-409D-D535-1572FA41E7C1}"/>
          </ac:spMkLst>
        </pc:spChg>
      </pc:sldChg>
      <pc:sldChg chg="delSp modSp mod">
        <pc:chgData name="Velani, Ankitkumar" userId="039f6639-35cd-4471-8ac8-1e78077ab1db" providerId="ADAL" clId="{DF4A8271-9744-49CD-9D90-483F6A73ABF2}" dt="2024-12-12T16:09:51.563" v="3660" actId="2711"/>
        <pc:sldMkLst>
          <pc:docMk/>
          <pc:sldMk cId="3885704389" sldId="791"/>
        </pc:sldMkLst>
        <pc:spChg chg="mod">
          <ac:chgData name="Velani, Ankitkumar" userId="039f6639-35cd-4471-8ac8-1e78077ab1db" providerId="ADAL" clId="{DF4A8271-9744-49CD-9D90-483F6A73ABF2}" dt="2024-12-12T15:41:14.224" v="2920" actId="20577"/>
          <ac:spMkLst>
            <pc:docMk/>
            <pc:sldMk cId="3885704389" sldId="791"/>
            <ac:spMk id="5" creationId="{26858CCB-3DF1-A6DD-076F-48CA5F8B8FAE}"/>
          </ac:spMkLst>
        </pc:spChg>
        <pc:spChg chg="mod">
          <ac:chgData name="Velani, Ankitkumar" userId="039f6639-35cd-4471-8ac8-1e78077ab1db" providerId="ADAL" clId="{DF4A8271-9744-49CD-9D90-483F6A73ABF2}" dt="2024-12-12T16:09:51.563" v="3660" actId="2711"/>
          <ac:spMkLst>
            <pc:docMk/>
            <pc:sldMk cId="3885704389" sldId="791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15:42:46.983" v="3027" actId="20577"/>
          <ac:spMkLst>
            <pc:docMk/>
            <pc:sldMk cId="3885704389" sldId="791"/>
            <ac:spMk id="33" creationId="{81696991-D270-409D-D535-1572FA41E7C1}"/>
          </ac:spMkLst>
        </pc:spChg>
        <pc:grpChg chg="del">
          <ac:chgData name="Velani, Ankitkumar" userId="039f6639-35cd-4471-8ac8-1e78077ab1db" providerId="ADAL" clId="{DF4A8271-9744-49CD-9D90-483F6A73ABF2}" dt="2024-12-12T16:00:38.093" v="3510" actId="478"/>
          <ac:grpSpMkLst>
            <pc:docMk/>
            <pc:sldMk cId="3885704389" sldId="791"/>
            <ac:grpSpMk id="32" creationId="{682FB044-9D85-A98A-F5CA-3E7209B0D68D}"/>
          </ac:grpSpMkLst>
        </pc:grpChg>
      </pc:sldChg>
      <pc:sldChg chg="delSp modSp del mod">
        <pc:chgData name="Velani, Ankitkumar" userId="039f6639-35cd-4471-8ac8-1e78077ab1db" providerId="ADAL" clId="{DF4A8271-9744-49CD-9D90-483F6A73ABF2}" dt="2024-12-12T16:03:33.155" v="3528" actId="2696"/>
        <pc:sldMkLst>
          <pc:docMk/>
          <pc:sldMk cId="2178138633" sldId="792"/>
        </pc:sldMkLst>
        <pc:spChg chg="mod">
          <ac:chgData name="Velani, Ankitkumar" userId="039f6639-35cd-4471-8ac8-1e78077ab1db" providerId="ADAL" clId="{DF4A8271-9744-49CD-9D90-483F6A73ABF2}" dt="2024-12-12T15:52:07.672" v="3271" actId="20577"/>
          <ac:spMkLst>
            <pc:docMk/>
            <pc:sldMk cId="2178138633" sldId="792"/>
            <ac:spMk id="5" creationId="{26858CCB-3DF1-A6DD-076F-48CA5F8B8FAE}"/>
          </ac:spMkLst>
        </pc:spChg>
        <pc:spChg chg="mod">
          <ac:chgData name="Velani, Ankitkumar" userId="039f6639-35cd-4471-8ac8-1e78077ab1db" providerId="ADAL" clId="{DF4A8271-9744-49CD-9D90-483F6A73ABF2}" dt="2024-12-12T15:53:44.928" v="3325" actId="207"/>
          <ac:spMkLst>
            <pc:docMk/>
            <pc:sldMk cId="2178138633" sldId="792"/>
            <ac:spMk id="33" creationId="{81696991-D270-409D-D535-1572FA41E7C1}"/>
          </ac:spMkLst>
        </pc:spChg>
        <pc:grpChg chg="del">
          <ac:chgData name="Velani, Ankitkumar" userId="039f6639-35cd-4471-8ac8-1e78077ab1db" providerId="ADAL" clId="{DF4A8271-9744-49CD-9D90-483F6A73ABF2}" dt="2024-12-12T16:03:16.696" v="3527" actId="478"/>
          <ac:grpSpMkLst>
            <pc:docMk/>
            <pc:sldMk cId="2178138633" sldId="792"/>
            <ac:grpSpMk id="32" creationId="{682FB044-9D85-A98A-F5CA-3E7209B0D68D}"/>
          </ac:grpSpMkLst>
        </pc:grpChg>
      </pc:sldChg>
      <pc:sldChg chg="modSp mod">
        <pc:chgData name="Velani, Ankitkumar" userId="039f6639-35cd-4471-8ac8-1e78077ab1db" providerId="ADAL" clId="{DF4A8271-9744-49CD-9D90-483F6A73ABF2}" dt="2024-12-12T16:10:18.071" v="3665" actId="2711"/>
        <pc:sldMkLst>
          <pc:docMk/>
          <pc:sldMk cId="321635679" sldId="793"/>
        </pc:sldMkLst>
        <pc:spChg chg="mod">
          <ac:chgData name="Velani, Ankitkumar" userId="039f6639-35cd-4471-8ac8-1e78077ab1db" providerId="ADAL" clId="{DF4A8271-9744-49CD-9D90-483F6A73ABF2}" dt="2024-12-12T16:10:18.071" v="3665" actId="2711"/>
          <ac:spMkLst>
            <pc:docMk/>
            <pc:sldMk cId="321635679" sldId="793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15:55:25.709" v="3417" actId="20577"/>
          <ac:spMkLst>
            <pc:docMk/>
            <pc:sldMk cId="321635679" sldId="793"/>
            <ac:spMk id="33" creationId="{81696991-D270-409D-D535-1572FA41E7C1}"/>
          </ac:spMkLst>
        </pc:spChg>
      </pc:sldChg>
      <pc:sldChg chg="addSp modSp mod">
        <pc:chgData name="Velani, Ankitkumar" userId="039f6639-35cd-4471-8ac8-1e78077ab1db" providerId="ADAL" clId="{DF4A8271-9744-49CD-9D90-483F6A73ABF2}" dt="2024-12-12T16:10:29.736" v="3667" actId="2711"/>
        <pc:sldMkLst>
          <pc:docMk/>
          <pc:sldMk cId="3405467008" sldId="794"/>
        </pc:sldMkLst>
        <pc:spChg chg="mod">
          <ac:chgData name="Velani, Ankitkumar" userId="039f6639-35cd-4471-8ac8-1e78077ab1db" providerId="ADAL" clId="{DF4A8271-9744-49CD-9D90-483F6A73ABF2}" dt="2024-12-12T15:57:18.315" v="3479" actId="20577"/>
          <ac:spMkLst>
            <pc:docMk/>
            <pc:sldMk cId="3405467008" sldId="794"/>
            <ac:spMk id="5" creationId="{26858CCB-3DF1-A6DD-076F-48CA5F8B8FAE}"/>
          </ac:spMkLst>
        </pc:spChg>
        <pc:spChg chg="mod">
          <ac:chgData name="Velani, Ankitkumar" userId="039f6639-35cd-4471-8ac8-1e78077ab1db" providerId="ADAL" clId="{DF4A8271-9744-49CD-9D90-483F6A73ABF2}" dt="2024-12-12T16:10:29.736" v="3667" actId="2711"/>
          <ac:spMkLst>
            <pc:docMk/>
            <pc:sldMk cId="3405467008" sldId="794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15:57:40.962" v="3487" actId="20577"/>
          <ac:spMkLst>
            <pc:docMk/>
            <pc:sldMk cId="3405467008" sldId="794"/>
            <ac:spMk id="33" creationId="{81696991-D270-409D-D535-1572FA41E7C1}"/>
          </ac:spMkLst>
        </pc:spChg>
        <pc:cxnChg chg="add mod">
          <ac:chgData name="Velani, Ankitkumar" userId="039f6639-35cd-4471-8ac8-1e78077ab1db" providerId="ADAL" clId="{DF4A8271-9744-49CD-9D90-483F6A73ABF2}" dt="2024-12-12T15:58:31.036" v="3495" actId="13822"/>
          <ac:cxnSpMkLst>
            <pc:docMk/>
            <pc:sldMk cId="3405467008" sldId="794"/>
            <ac:cxnSpMk id="6" creationId="{191DFF9B-35A1-1CD6-3725-ED3EF4FDE354}"/>
          </ac:cxnSpMkLst>
        </pc:cxnChg>
        <pc:cxnChg chg="add mod">
          <ac:chgData name="Velani, Ankitkumar" userId="039f6639-35cd-4471-8ac8-1e78077ab1db" providerId="ADAL" clId="{DF4A8271-9744-49CD-9D90-483F6A73ABF2}" dt="2024-12-12T15:58:54.631" v="3500" actId="14100"/>
          <ac:cxnSpMkLst>
            <pc:docMk/>
            <pc:sldMk cId="3405467008" sldId="794"/>
            <ac:cxnSpMk id="9" creationId="{925E54F4-5BC5-C1B2-CA68-846BCEEB191E}"/>
          </ac:cxnSpMkLst>
        </pc:cxnChg>
      </pc:sldChg>
      <pc:sldChg chg="modSp mod">
        <pc:chgData name="Velani, Ankitkumar" userId="039f6639-35cd-4471-8ac8-1e78077ab1db" providerId="ADAL" clId="{DF4A8271-9744-49CD-9D90-483F6A73ABF2}" dt="2024-12-12T16:10:36.656" v="3668" actId="2711"/>
        <pc:sldMkLst>
          <pc:docMk/>
          <pc:sldMk cId="2202256565" sldId="795"/>
        </pc:sldMkLst>
        <pc:spChg chg="mod">
          <ac:chgData name="Velani, Ankitkumar" userId="039f6639-35cd-4471-8ac8-1e78077ab1db" providerId="ADAL" clId="{DF4A8271-9744-49CD-9D90-483F6A73ABF2}" dt="2024-12-12T15:59:37.383" v="3507" actId="20577"/>
          <ac:spMkLst>
            <pc:docMk/>
            <pc:sldMk cId="2202256565" sldId="795"/>
            <ac:spMk id="5" creationId="{26858CCB-3DF1-A6DD-076F-48CA5F8B8FAE}"/>
          </ac:spMkLst>
        </pc:spChg>
        <pc:spChg chg="mod">
          <ac:chgData name="Velani, Ankitkumar" userId="039f6639-35cd-4471-8ac8-1e78077ab1db" providerId="ADAL" clId="{DF4A8271-9744-49CD-9D90-483F6A73ABF2}" dt="2024-12-12T16:06:22.841" v="3626"/>
          <ac:spMkLst>
            <pc:docMk/>
            <pc:sldMk cId="2202256565" sldId="795"/>
            <ac:spMk id="12" creationId="{141E2B38-B518-A2BB-4EF7-A6645B648B27}"/>
          </ac:spMkLst>
        </pc:spChg>
        <pc:spChg chg="mod">
          <ac:chgData name="Velani, Ankitkumar" userId="039f6639-35cd-4471-8ac8-1e78077ab1db" providerId="ADAL" clId="{DF4A8271-9744-49CD-9D90-483F6A73ABF2}" dt="2024-12-12T16:10:36.656" v="3668" actId="2711"/>
          <ac:spMkLst>
            <pc:docMk/>
            <pc:sldMk cId="2202256565" sldId="795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15:59:33.459" v="3505" actId="20577"/>
          <ac:spMkLst>
            <pc:docMk/>
            <pc:sldMk cId="2202256565" sldId="795"/>
            <ac:spMk id="33" creationId="{81696991-D270-409D-D535-1572FA41E7C1}"/>
          </ac:spMkLst>
        </pc:spChg>
        <pc:spChg chg="mod">
          <ac:chgData name="Velani, Ankitkumar" userId="039f6639-35cd-4471-8ac8-1e78077ab1db" providerId="ADAL" clId="{DF4A8271-9744-49CD-9D90-483F6A73ABF2}" dt="2024-12-12T16:06:41.627" v="3641" actId="20577"/>
          <ac:spMkLst>
            <pc:docMk/>
            <pc:sldMk cId="2202256565" sldId="795"/>
            <ac:spMk id="34" creationId="{6A3AAC9C-F55A-A1DB-A240-8BF6DAD69E4B}"/>
          </ac:spMkLst>
        </pc:spChg>
      </pc:sldChg>
      <pc:sldChg chg="del">
        <pc:chgData name="Velani, Ankitkumar" userId="039f6639-35cd-4471-8ac8-1e78077ab1db" providerId="ADAL" clId="{DF4A8271-9744-49CD-9D90-483F6A73ABF2}" dt="2024-12-12T16:16:20.912" v="3806" actId="47"/>
        <pc:sldMkLst>
          <pc:docMk/>
          <pc:sldMk cId="997255162" sldId="796"/>
        </pc:sldMkLst>
      </pc:sldChg>
      <pc:sldChg chg="delSp modSp mod ord">
        <pc:chgData name="Velani, Ankitkumar" userId="039f6639-35cd-4471-8ac8-1e78077ab1db" providerId="ADAL" clId="{DF4A8271-9744-49CD-9D90-483F6A73ABF2}" dt="2024-12-12T17:43:07.123" v="4611" actId="113"/>
        <pc:sldMkLst>
          <pc:docMk/>
          <pc:sldMk cId="3649006866" sldId="797"/>
        </pc:sldMkLst>
        <pc:spChg chg="del">
          <ac:chgData name="Velani, Ankitkumar" userId="039f6639-35cd-4471-8ac8-1e78077ab1db" providerId="ADAL" clId="{DF4A8271-9744-49CD-9D90-483F6A73ABF2}" dt="2024-12-12T16:16:07.723" v="3802" actId="478"/>
          <ac:spMkLst>
            <pc:docMk/>
            <pc:sldMk cId="3649006866" sldId="797"/>
            <ac:spMk id="4" creationId="{C738F579-9AEC-3644-1BB6-F0DAE42C2472}"/>
          </ac:spMkLst>
        </pc:spChg>
        <pc:spChg chg="mod">
          <ac:chgData name="Velani, Ankitkumar" userId="039f6639-35cd-4471-8ac8-1e78077ab1db" providerId="ADAL" clId="{DF4A8271-9744-49CD-9D90-483F6A73ABF2}" dt="2024-12-12T17:43:07.123" v="4611" actId="113"/>
          <ac:spMkLst>
            <pc:docMk/>
            <pc:sldMk cId="3649006866" sldId="797"/>
            <ac:spMk id="13" creationId="{00000000-0000-0000-0000-000000000000}"/>
          </ac:spMkLst>
        </pc:spChg>
      </pc:sldChg>
      <pc:sldChg chg="delSp modSp mod">
        <pc:chgData name="Velani, Ankitkumar" userId="039f6639-35cd-4471-8ac8-1e78077ab1db" providerId="ADAL" clId="{DF4A8271-9744-49CD-9D90-483F6A73ABF2}" dt="2024-12-12T16:20:11.003" v="3891" actId="20577"/>
        <pc:sldMkLst>
          <pc:docMk/>
          <pc:sldMk cId="356821943" sldId="798"/>
        </pc:sldMkLst>
        <pc:spChg chg="del">
          <ac:chgData name="Velani, Ankitkumar" userId="039f6639-35cd-4471-8ac8-1e78077ab1db" providerId="ADAL" clId="{DF4A8271-9744-49CD-9D90-483F6A73ABF2}" dt="2024-12-12T16:16:14.922" v="3804" actId="478"/>
          <ac:spMkLst>
            <pc:docMk/>
            <pc:sldMk cId="356821943" sldId="798"/>
            <ac:spMk id="4" creationId="{C738F579-9AEC-3644-1BB6-F0DAE42C2472}"/>
          </ac:spMkLst>
        </pc:spChg>
        <pc:spChg chg="mod">
          <ac:chgData name="Velani, Ankitkumar" userId="039f6639-35cd-4471-8ac8-1e78077ab1db" providerId="ADAL" clId="{DF4A8271-9744-49CD-9D90-483F6A73ABF2}" dt="2024-12-12T16:20:11.003" v="3891" actId="20577"/>
          <ac:spMkLst>
            <pc:docMk/>
            <pc:sldMk cId="356821943" sldId="798"/>
            <ac:spMk id="13" creationId="{00000000-0000-0000-0000-000000000000}"/>
          </ac:spMkLst>
        </pc:spChg>
      </pc:sldChg>
      <pc:sldChg chg="delSp modSp mod">
        <pc:chgData name="Velani, Ankitkumar" userId="039f6639-35cd-4471-8ac8-1e78077ab1db" providerId="ADAL" clId="{DF4A8271-9744-49CD-9D90-483F6A73ABF2}" dt="2024-12-12T17:43:26.223" v="4613" actId="20577"/>
        <pc:sldMkLst>
          <pc:docMk/>
          <pc:sldMk cId="3004171308" sldId="799"/>
        </pc:sldMkLst>
        <pc:spChg chg="del">
          <ac:chgData name="Velani, Ankitkumar" userId="039f6639-35cd-4471-8ac8-1e78077ab1db" providerId="ADAL" clId="{DF4A8271-9744-49CD-9D90-483F6A73ABF2}" dt="2024-12-12T16:16:17.562" v="3805" actId="478"/>
          <ac:spMkLst>
            <pc:docMk/>
            <pc:sldMk cId="3004171308" sldId="799"/>
            <ac:spMk id="4" creationId="{C738F579-9AEC-3644-1BB6-F0DAE42C2472}"/>
          </ac:spMkLst>
        </pc:spChg>
        <pc:spChg chg="mod">
          <ac:chgData name="Velani, Ankitkumar" userId="039f6639-35cd-4471-8ac8-1e78077ab1db" providerId="ADAL" clId="{DF4A8271-9744-49CD-9D90-483F6A73ABF2}" dt="2024-12-12T17:43:26.223" v="4613" actId="20577"/>
          <ac:spMkLst>
            <pc:docMk/>
            <pc:sldMk cId="3004171308" sldId="799"/>
            <ac:spMk id="13" creationId="{00000000-0000-0000-0000-000000000000}"/>
          </ac:spMkLst>
        </pc:spChg>
      </pc:sldChg>
      <pc:sldChg chg="delSp modSp add mod ord">
        <pc:chgData name="Velani, Ankitkumar" userId="039f6639-35cd-4471-8ac8-1e78077ab1db" providerId="ADAL" clId="{DF4A8271-9744-49CD-9D90-483F6A73ABF2}" dt="2024-12-12T16:10:23.244" v="3666" actId="2711"/>
        <pc:sldMkLst>
          <pc:docMk/>
          <pc:sldMk cId="3907553066" sldId="800"/>
        </pc:sldMkLst>
        <pc:spChg chg="mod">
          <ac:chgData name="Velani, Ankitkumar" userId="039f6639-35cd-4471-8ac8-1e78077ab1db" providerId="ADAL" clId="{DF4A8271-9744-49CD-9D90-483F6A73ABF2}" dt="2024-12-12T16:10:23.244" v="3666" actId="2711"/>
          <ac:spMkLst>
            <pc:docMk/>
            <pc:sldMk cId="3907553066" sldId="800"/>
            <ac:spMk id="20" creationId="{DCECF90E-C1D8-B5C3-A696-4BF0F48BBCB2}"/>
          </ac:spMkLst>
        </pc:spChg>
        <pc:spChg chg="del topLvl">
          <ac:chgData name="Velani, Ankitkumar" userId="039f6639-35cd-4471-8ac8-1e78077ab1db" providerId="ADAL" clId="{DF4A8271-9744-49CD-9D90-483F6A73ABF2}" dt="2024-12-12T15:58:06.176" v="3490" actId="478"/>
          <ac:spMkLst>
            <pc:docMk/>
            <pc:sldMk cId="3907553066" sldId="800"/>
            <ac:spMk id="33" creationId="{81696991-D270-409D-D535-1572FA41E7C1}"/>
          </ac:spMkLst>
        </pc:spChg>
        <pc:spChg chg="del">
          <ac:chgData name="Velani, Ankitkumar" userId="039f6639-35cd-4471-8ac8-1e78077ab1db" providerId="ADAL" clId="{DF4A8271-9744-49CD-9D90-483F6A73ABF2}" dt="2024-12-12T15:58:04.383" v="3489" actId="478"/>
          <ac:spMkLst>
            <pc:docMk/>
            <pc:sldMk cId="3907553066" sldId="800"/>
            <ac:spMk id="34" creationId="{6A3AAC9C-F55A-A1DB-A240-8BF6DAD69E4B}"/>
          </ac:spMkLst>
        </pc:spChg>
        <pc:spChg chg="del topLvl">
          <ac:chgData name="Velani, Ankitkumar" userId="039f6639-35cd-4471-8ac8-1e78077ab1db" providerId="ADAL" clId="{DF4A8271-9744-49CD-9D90-483F6A73ABF2}" dt="2024-12-12T15:58:07.947" v="3491" actId="478"/>
          <ac:spMkLst>
            <pc:docMk/>
            <pc:sldMk cId="3907553066" sldId="800"/>
            <ac:spMk id="35" creationId="{4C8AED2B-7004-3C56-4C1C-D767477EDDBA}"/>
          </ac:spMkLst>
        </pc:spChg>
        <pc:grpChg chg="del">
          <ac:chgData name="Velani, Ankitkumar" userId="039f6639-35cd-4471-8ac8-1e78077ab1db" providerId="ADAL" clId="{DF4A8271-9744-49CD-9D90-483F6A73ABF2}" dt="2024-12-12T15:58:06.176" v="3490" actId="478"/>
          <ac:grpSpMkLst>
            <pc:docMk/>
            <pc:sldMk cId="3907553066" sldId="800"/>
            <ac:grpSpMk id="32" creationId="{682FB044-9D85-A98A-F5CA-3E7209B0D68D}"/>
          </ac:grpSpMkLst>
        </pc:grpChg>
      </pc:sldChg>
      <pc:sldChg chg="addSp delSp modSp add mod">
        <pc:chgData name="Velani, Ankitkumar" userId="039f6639-35cd-4471-8ac8-1e78077ab1db" providerId="ADAL" clId="{DF4A8271-9744-49CD-9D90-483F6A73ABF2}" dt="2024-12-12T16:09:56.783" v="3661" actId="2711"/>
        <pc:sldMkLst>
          <pc:docMk/>
          <pc:sldMk cId="1105632102" sldId="801"/>
        </pc:sldMkLst>
        <pc:spChg chg="add del">
          <ac:chgData name="Velani, Ankitkumar" userId="039f6639-35cd-4471-8ac8-1e78077ab1db" providerId="ADAL" clId="{DF4A8271-9744-49CD-9D90-483F6A73ABF2}" dt="2024-12-12T16:01:36.684" v="3515" actId="478"/>
          <ac:spMkLst>
            <pc:docMk/>
            <pc:sldMk cId="1105632102" sldId="801"/>
            <ac:spMk id="4" creationId="{5C317FFB-D8DC-C948-E770-11A870164614}"/>
          </ac:spMkLst>
        </pc:spChg>
        <pc:spChg chg="add mod">
          <ac:chgData name="Velani, Ankitkumar" userId="039f6639-35cd-4471-8ac8-1e78077ab1db" providerId="ADAL" clId="{DF4A8271-9744-49CD-9D90-483F6A73ABF2}" dt="2024-12-12T16:02:44.782" v="3525" actId="208"/>
          <ac:spMkLst>
            <pc:docMk/>
            <pc:sldMk cId="1105632102" sldId="801"/>
            <ac:spMk id="6" creationId="{724E7076-A195-9C91-551E-5F1B5527D8B8}"/>
          </ac:spMkLst>
        </pc:spChg>
        <pc:spChg chg="mod">
          <ac:chgData name="Velani, Ankitkumar" userId="039f6639-35cd-4471-8ac8-1e78077ab1db" providerId="ADAL" clId="{DF4A8271-9744-49CD-9D90-483F6A73ABF2}" dt="2024-12-12T16:09:56.783" v="3661" actId="2711"/>
          <ac:spMkLst>
            <pc:docMk/>
            <pc:sldMk cId="1105632102" sldId="801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16:00:47.229" v="3512" actId="20577"/>
          <ac:spMkLst>
            <pc:docMk/>
            <pc:sldMk cId="1105632102" sldId="801"/>
            <ac:spMk id="33" creationId="{81696991-D270-409D-D535-1572FA41E7C1}"/>
          </ac:spMkLst>
        </pc:spChg>
      </pc:sldChg>
      <pc:sldChg chg="addSp modSp add mod">
        <pc:chgData name="Velani, Ankitkumar" userId="039f6639-35cd-4471-8ac8-1e78077ab1db" providerId="ADAL" clId="{DF4A8271-9744-49CD-9D90-483F6A73ABF2}" dt="2024-12-12T16:10:01.669" v="3662" actId="2711"/>
        <pc:sldMkLst>
          <pc:docMk/>
          <pc:sldMk cId="1160119388" sldId="802"/>
        </pc:sldMkLst>
        <pc:spChg chg="add mod">
          <ac:chgData name="Velani, Ankitkumar" userId="039f6639-35cd-4471-8ac8-1e78077ab1db" providerId="ADAL" clId="{DF4A8271-9744-49CD-9D90-483F6A73ABF2}" dt="2024-12-12T16:02:39.895" v="3524" actId="208"/>
          <ac:spMkLst>
            <pc:docMk/>
            <pc:sldMk cId="1160119388" sldId="802"/>
            <ac:spMk id="4" creationId="{20B6F237-647F-0215-9789-DAFCD723A4F4}"/>
          </ac:spMkLst>
        </pc:spChg>
        <pc:spChg chg="add mod">
          <ac:chgData name="Velani, Ankitkumar" userId="039f6639-35cd-4471-8ac8-1e78077ab1db" providerId="ADAL" clId="{DF4A8271-9744-49CD-9D90-483F6A73ABF2}" dt="2024-12-12T16:02:37.039" v="3523" actId="208"/>
          <ac:spMkLst>
            <pc:docMk/>
            <pc:sldMk cId="1160119388" sldId="802"/>
            <ac:spMk id="6" creationId="{3F8152B3-014C-056B-AD4F-5AB1C337FE2E}"/>
          </ac:spMkLst>
        </pc:spChg>
        <pc:spChg chg="mod">
          <ac:chgData name="Velani, Ankitkumar" userId="039f6639-35cd-4471-8ac8-1e78077ab1db" providerId="ADAL" clId="{DF4A8271-9744-49CD-9D90-483F6A73ABF2}" dt="2024-12-12T16:10:01.669" v="3662" actId="2711"/>
          <ac:spMkLst>
            <pc:docMk/>
            <pc:sldMk cId="1160119388" sldId="802"/>
            <ac:spMk id="20" creationId="{DCECF90E-C1D8-B5C3-A696-4BF0F48BBCB2}"/>
          </ac:spMkLst>
        </pc:spChg>
        <pc:spChg chg="mod">
          <ac:chgData name="Velani, Ankitkumar" userId="039f6639-35cd-4471-8ac8-1e78077ab1db" providerId="ADAL" clId="{DF4A8271-9744-49CD-9D90-483F6A73ABF2}" dt="2024-12-12T16:01:07.890" v="3513" actId="207"/>
          <ac:spMkLst>
            <pc:docMk/>
            <pc:sldMk cId="1160119388" sldId="802"/>
            <ac:spMk id="33" creationId="{81696991-D270-409D-D535-1572FA41E7C1}"/>
          </ac:spMkLst>
        </pc:spChg>
      </pc:sldChg>
      <pc:sldChg chg="add del">
        <pc:chgData name="Velani, Ankitkumar" userId="039f6639-35cd-4471-8ac8-1e78077ab1db" providerId="ADAL" clId="{DF4A8271-9744-49CD-9D90-483F6A73ABF2}" dt="2024-12-12T16:04:27.597" v="3623" actId="2696"/>
        <pc:sldMkLst>
          <pc:docMk/>
          <pc:sldMk cId="3843469364" sldId="803"/>
        </pc:sldMkLst>
      </pc:sldChg>
      <pc:sldChg chg="delSp modSp add mod">
        <pc:chgData name="Velani, Ankitkumar" userId="039f6639-35cd-4471-8ac8-1e78077ab1db" providerId="ADAL" clId="{DF4A8271-9744-49CD-9D90-483F6A73ABF2}" dt="2024-12-12T16:10:06.656" v="3663" actId="2711"/>
        <pc:sldMkLst>
          <pc:docMk/>
          <pc:sldMk cId="844111508" sldId="804"/>
        </pc:sldMkLst>
        <pc:spChg chg="mod">
          <ac:chgData name="Velani, Ankitkumar" userId="039f6639-35cd-4471-8ac8-1e78077ab1db" providerId="ADAL" clId="{DF4A8271-9744-49CD-9D90-483F6A73ABF2}" dt="2024-12-12T16:10:06.656" v="3663" actId="2711"/>
          <ac:spMkLst>
            <pc:docMk/>
            <pc:sldMk cId="844111508" sldId="804"/>
            <ac:spMk id="20" creationId="{DCECF90E-C1D8-B5C3-A696-4BF0F48BBCB2}"/>
          </ac:spMkLst>
        </pc:spChg>
        <pc:grpChg chg="del">
          <ac:chgData name="Velani, Ankitkumar" userId="039f6639-35cd-4471-8ac8-1e78077ab1db" providerId="ADAL" clId="{DF4A8271-9744-49CD-9D90-483F6A73ABF2}" dt="2024-12-12T16:04:49.210" v="3625" actId="478"/>
          <ac:grpSpMkLst>
            <pc:docMk/>
            <pc:sldMk cId="844111508" sldId="804"/>
            <ac:grpSpMk id="32" creationId="{682FB044-9D85-A98A-F5CA-3E7209B0D68D}"/>
          </ac:grpSpMkLst>
        </pc:grpChg>
      </pc:sldChg>
      <pc:sldChg chg="modSp add mod">
        <pc:chgData name="Velani, Ankitkumar" userId="039f6639-35cd-4471-8ac8-1e78077ab1db" providerId="ADAL" clId="{DF4A8271-9744-49CD-9D90-483F6A73ABF2}" dt="2024-12-12T16:10:12.725" v="3664" actId="2711"/>
        <pc:sldMkLst>
          <pc:docMk/>
          <pc:sldMk cId="3936234248" sldId="805"/>
        </pc:sldMkLst>
        <pc:spChg chg="mod">
          <ac:chgData name="Velani, Ankitkumar" userId="039f6639-35cd-4471-8ac8-1e78077ab1db" providerId="ADAL" clId="{DF4A8271-9744-49CD-9D90-483F6A73ABF2}" dt="2024-12-12T16:10:12.725" v="3664" actId="2711"/>
          <ac:spMkLst>
            <pc:docMk/>
            <pc:sldMk cId="3936234248" sldId="805"/>
            <ac:spMk id="20" creationId="{DCECF90E-C1D8-B5C3-A696-4BF0F48BBCB2}"/>
          </ac:spMkLst>
        </pc:spChg>
      </pc:sldChg>
      <pc:sldChg chg="delSp modSp add mod">
        <pc:chgData name="Velani, Ankitkumar" userId="039f6639-35cd-4471-8ac8-1e78077ab1db" providerId="ADAL" clId="{DF4A8271-9744-49CD-9D90-483F6A73ABF2}" dt="2024-12-12T16:16:03.991" v="3801" actId="478"/>
        <pc:sldMkLst>
          <pc:docMk/>
          <pc:sldMk cId="2295305721" sldId="806"/>
        </pc:sldMkLst>
        <pc:spChg chg="del">
          <ac:chgData name="Velani, Ankitkumar" userId="039f6639-35cd-4471-8ac8-1e78077ab1db" providerId="ADAL" clId="{DF4A8271-9744-49CD-9D90-483F6A73ABF2}" dt="2024-12-12T16:16:03.991" v="3801" actId="478"/>
          <ac:spMkLst>
            <pc:docMk/>
            <pc:sldMk cId="2295305721" sldId="806"/>
            <ac:spMk id="4" creationId="{C738F579-9AEC-3644-1BB6-F0DAE42C2472}"/>
          </ac:spMkLst>
        </pc:spChg>
        <pc:spChg chg="mod">
          <ac:chgData name="Velani, Ankitkumar" userId="039f6639-35cd-4471-8ac8-1e78077ab1db" providerId="ADAL" clId="{DF4A8271-9744-49CD-9D90-483F6A73ABF2}" dt="2024-12-12T16:13:42.457" v="3770" actId="14100"/>
          <ac:spMkLst>
            <pc:docMk/>
            <pc:sldMk cId="2295305721" sldId="806"/>
            <ac:spMk id="13" creationId="{00000000-0000-0000-0000-000000000000}"/>
          </ac:spMkLst>
        </pc:spChg>
      </pc:sldChg>
      <pc:sldChg chg="delSp modSp add mod">
        <pc:chgData name="Velani, Ankitkumar" userId="039f6639-35cd-4471-8ac8-1e78077ab1db" providerId="ADAL" clId="{DF4A8271-9744-49CD-9D90-483F6A73ABF2}" dt="2024-12-12T16:17:01.719" v="3854" actId="20577"/>
        <pc:sldMkLst>
          <pc:docMk/>
          <pc:sldMk cId="3573717529" sldId="807"/>
        </pc:sldMkLst>
        <pc:spChg chg="del">
          <ac:chgData name="Velani, Ankitkumar" userId="039f6639-35cd-4471-8ac8-1e78077ab1db" providerId="ADAL" clId="{DF4A8271-9744-49CD-9D90-483F6A73ABF2}" dt="2024-12-12T16:16:11.485" v="3803" actId="478"/>
          <ac:spMkLst>
            <pc:docMk/>
            <pc:sldMk cId="3573717529" sldId="807"/>
            <ac:spMk id="4" creationId="{C738F579-9AEC-3644-1BB6-F0DAE42C2472}"/>
          </ac:spMkLst>
        </pc:spChg>
        <pc:spChg chg="mod">
          <ac:chgData name="Velani, Ankitkumar" userId="039f6639-35cd-4471-8ac8-1e78077ab1db" providerId="ADAL" clId="{DF4A8271-9744-49CD-9D90-483F6A73ABF2}" dt="2024-12-12T16:17:01.719" v="3854" actId="20577"/>
          <ac:spMkLst>
            <pc:docMk/>
            <pc:sldMk cId="3573717529" sldId="807"/>
            <ac:spMk id="13" creationId="{00000000-0000-0000-0000-000000000000}"/>
          </ac:spMkLst>
        </pc:spChg>
      </pc:sldChg>
      <pc:sldChg chg="modSp add mod">
        <pc:chgData name="Velani, Ankitkumar" userId="039f6639-35cd-4471-8ac8-1e78077ab1db" providerId="ADAL" clId="{DF4A8271-9744-49CD-9D90-483F6A73ABF2}" dt="2024-12-12T16:26:23.576" v="4155" actId="20577"/>
        <pc:sldMkLst>
          <pc:docMk/>
          <pc:sldMk cId="1976768118" sldId="808"/>
        </pc:sldMkLst>
        <pc:spChg chg="mod">
          <ac:chgData name="Velani, Ankitkumar" userId="039f6639-35cd-4471-8ac8-1e78077ab1db" providerId="ADAL" clId="{DF4A8271-9744-49CD-9D90-483F6A73ABF2}" dt="2024-12-12T16:26:23.576" v="4155" actId="20577"/>
          <ac:spMkLst>
            <pc:docMk/>
            <pc:sldMk cId="1976768118" sldId="808"/>
            <ac:spMk id="13" creationId="{00000000-0000-0000-0000-000000000000}"/>
          </ac:spMkLst>
        </pc:spChg>
      </pc:sldChg>
      <pc:sldChg chg="new del">
        <pc:chgData name="Velani, Ankitkumar" userId="039f6639-35cd-4471-8ac8-1e78077ab1db" providerId="ADAL" clId="{DF4A8271-9744-49CD-9D90-483F6A73ABF2}" dt="2024-12-12T16:17:16.005" v="3856" actId="680"/>
        <pc:sldMkLst>
          <pc:docMk/>
          <pc:sldMk cId="2767337706" sldId="808"/>
        </pc:sldMkLst>
      </pc:sldChg>
      <pc:sldChg chg="modSp add mod">
        <pc:chgData name="Velani, Ankitkumar" userId="039f6639-35cd-4471-8ac8-1e78077ab1db" providerId="ADAL" clId="{DF4A8271-9744-49CD-9D90-483F6A73ABF2}" dt="2024-12-12T16:25:23.908" v="4142" actId="113"/>
        <pc:sldMkLst>
          <pc:docMk/>
          <pc:sldMk cId="2364375497" sldId="809"/>
        </pc:sldMkLst>
        <pc:spChg chg="mod">
          <ac:chgData name="Velani, Ankitkumar" userId="039f6639-35cd-4471-8ac8-1e78077ab1db" providerId="ADAL" clId="{DF4A8271-9744-49CD-9D90-483F6A73ABF2}" dt="2024-12-12T16:25:23.908" v="4142" actId="113"/>
          <ac:spMkLst>
            <pc:docMk/>
            <pc:sldMk cId="2364375497" sldId="809"/>
            <ac:spMk id="13" creationId="{00000000-0000-0000-0000-000000000000}"/>
          </ac:spMkLst>
        </pc:spChg>
      </pc:sldChg>
      <pc:sldChg chg="addSp delSp modSp add mod">
        <pc:chgData name="Velani, Ankitkumar" userId="039f6639-35cd-4471-8ac8-1e78077ab1db" providerId="ADAL" clId="{DF4A8271-9744-49CD-9D90-483F6A73ABF2}" dt="2024-12-12T16:32:12.086" v="4559" actId="255"/>
        <pc:sldMkLst>
          <pc:docMk/>
          <pc:sldMk cId="2189847245" sldId="810"/>
        </pc:sldMkLst>
        <pc:spChg chg="add del mod">
          <ac:chgData name="Velani, Ankitkumar" userId="039f6639-35cd-4471-8ac8-1e78077ab1db" providerId="ADAL" clId="{DF4A8271-9744-49CD-9D90-483F6A73ABF2}" dt="2024-12-12T16:30:08.092" v="4306" actId="478"/>
          <ac:spMkLst>
            <pc:docMk/>
            <pc:sldMk cId="2189847245" sldId="810"/>
            <ac:spMk id="4" creationId="{E743570C-C9A6-0F52-B4EC-881E886988B4}"/>
          </ac:spMkLst>
        </pc:spChg>
        <pc:spChg chg="mod">
          <ac:chgData name="Velani, Ankitkumar" userId="039f6639-35cd-4471-8ac8-1e78077ab1db" providerId="ADAL" clId="{DF4A8271-9744-49CD-9D90-483F6A73ABF2}" dt="2024-12-12T16:32:12.086" v="4559" actId="255"/>
          <ac:spMkLst>
            <pc:docMk/>
            <pc:sldMk cId="2189847245" sldId="810"/>
            <ac:spMk id="13" creationId="{00000000-0000-0000-0000-000000000000}"/>
          </ac:spMkLst>
        </pc:spChg>
      </pc:sldChg>
      <pc:sldChg chg="new del">
        <pc:chgData name="Velani, Ankitkumar" userId="039f6639-35cd-4471-8ac8-1e78077ab1db" providerId="ADAL" clId="{DF4A8271-9744-49CD-9D90-483F6A73ABF2}" dt="2024-12-12T16:26:52.008" v="4159" actId="680"/>
        <pc:sldMkLst>
          <pc:docMk/>
          <pc:sldMk cId="2432154164" sldId="810"/>
        </pc:sldMkLst>
      </pc:sldChg>
      <pc:sldChg chg="addSp modSp add mod">
        <pc:chgData name="Velani, Ankitkumar" userId="039f6639-35cd-4471-8ac8-1e78077ab1db" providerId="ADAL" clId="{DF4A8271-9744-49CD-9D90-483F6A73ABF2}" dt="2024-12-12T16:33:46.128" v="4598" actId="113"/>
        <pc:sldMkLst>
          <pc:docMk/>
          <pc:sldMk cId="1525063486" sldId="811"/>
        </pc:sldMkLst>
        <pc:spChg chg="add mod">
          <ac:chgData name="Velani, Ankitkumar" userId="039f6639-35cd-4471-8ac8-1e78077ab1db" providerId="ADAL" clId="{DF4A8271-9744-49CD-9D90-483F6A73ABF2}" dt="2024-12-12T16:33:46.128" v="4598" actId="113"/>
          <ac:spMkLst>
            <pc:docMk/>
            <pc:sldMk cId="1525063486" sldId="811"/>
            <ac:spMk id="4" creationId="{FF2E7568-CBFD-86C5-312E-C8B68AE6273A}"/>
          </ac:spMkLst>
        </pc:spChg>
        <pc:spChg chg="mod">
          <ac:chgData name="Velani, Ankitkumar" userId="039f6639-35cd-4471-8ac8-1e78077ab1db" providerId="ADAL" clId="{DF4A8271-9744-49CD-9D90-483F6A73ABF2}" dt="2024-12-12T16:33:40.829" v="4595" actId="207"/>
          <ac:spMkLst>
            <pc:docMk/>
            <pc:sldMk cId="1525063486" sldId="811"/>
            <ac:spMk id="13" creationId="{00000000-0000-0000-0000-000000000000}"/>
          </ac:spMkLst>
        </pc:spChg>
      </pc:sldChg>
      <pc:sldMasterChg chg="delSldLayout">
        <pc:chgData name="Velani, Ankitkumar" userId="039f6639-35cd-4471-8ac8-1e78077ab1db" providerId="ADAL" clId="{DF4A8271-9744-49CD-9D90-483F6A73ABF2}" dt="2024-12-12T16:16:45.541" v="3841" actId="47"/>
        <pc:sldMasterMkLst>
          <pc:docMk/>
          <pc:sldMasterMk cId="2603789703" sldId="2147483648"/>
        </pc:sldMasterMkLst>
        <pc:sldLayoutChg chg="del">
          <pc:chgData name="Velani, Ankitkumar" userId="039f6639-35cd-4471-8ac8-1e78077ab1db" providerId="ADAL" clId="{DF4A8271-9744-49CD-9D90-483F6A73ABF2}" dt="2024-12-12T16:16:45.541" v="3841" actId="47"/>
          <pc:sldLayoutMkLst>
            <pc:docMk/>
            <pc:sldMasterMk cId="2603789703" sldId="2147483648"/>
            <pc:sldLayoutMk cId="1696548124" sldId="214748366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465D3EB-CBDD-4100-83B7-3BFE0A8F41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2B4595-A79D-4567-9FE1-DCF31A42B3D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5C0719-993D-42E1-80ED-8F01056F36C2}" type="datetimeFigureOut">
              <a:rPr lang="en-US" smtClean="0"/>
              <a:t>12/13/2024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E452F-E862-4273-987C-980229E532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EE394C-9AD7-48EA-AB0F-18032A3E09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421AD-3AC0-48CB-8727-BB447FD226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1598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gif>
</file>

<file path=ppt/media/image5.png>
</file>

<file path=ppt/media/image6.png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3BC9C-6C58-464F-B94E-FD73C5FB016E}" type="datetimeFigureOut">
              <a:rPr lang="en-US" smtClean="0"/>
              <a:t>12/13/2024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60DC36-8EFA-4378-9855-E019C55AC47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0536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5278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8223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528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3265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54581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7343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2262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071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8199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144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385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3196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63028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0632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2267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36622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1808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11479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65700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80028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37324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23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73390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320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1329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69384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68919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14064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91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3205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1693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801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4326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019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0DC36-8EFA-4378-9855-E019C55AC472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085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F864C-44C4-4000-952D-01F31BFB3F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392E06-C914-467E-9D4F-BD763EDA2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BEFBAF-82E9-49AD-B2CF-7D154E024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B2E62-0F00-4529-9BA3-F13F2CE6B353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D8006A-94B1-44F7-972D-56767EDE3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7BFAB-D84B-45E1-A0BD-2516AC14F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64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7B869-BFB2-4C20-8AB1-46704BB3D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F007DB-4F12-4428-9C48-5120DF0704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FA8DA-0E31-4CA6-BBFC-2467AAD1D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C606B-8499-485C-A60B-137EB052C61D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974BD-9845-459A-9AAA-12731E250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A71B0A-FDFB-4B2C-A9EC-2334C5900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40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0B5D73-1652-4A8E-B5A3-101523D729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7FB99-7425-444D-B602-01B672BCE8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EEA9C5-552A-48A1-AB54-ED54209B3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3D5E85-3967-4C4D-8752-BB32D6331725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83AAA3-4155-48FB-8F00-16DBE0C9C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94EAE-CB3C-4DEF-A66D-583C7AAC9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8042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55503-4608-4F79-A5D4-B2F67958F26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C262EB60-1C3D-4E59-A42F-7E78E91CA4C8}" type="datetime1">
              <a:rPr lang="en-US" smtClean="0"/>
              <a:t>12/13/2024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AFA395-FE4C-4A99-A74E-57757D8473E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 b="0"/>
              <a:t>BDTM (N2MBA07), Dept of MBA, SIT - Tumkuru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64846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07FBE-061D-452C-A8A6-213063CFD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3A3535-1708-499D-B5D2-7D8F9FD182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B06063-A112-49AB-80C8-504D99ECD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584F4-43E0-4C4F-ACD0-1D59F5B81ADD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4C8D5-F898-4318-A76D-1FBD87329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76EC76-E8E8-4FFA-B671-7FA2F3EF5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872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CABF-E3C1-431A-A69C-D4881CC43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584226-69DA-4211-B2C8-C29FD05A4A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F82DB-B518-40FD-8A66-44B874C05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B8A3E3-A237-4CC5-9E95-94BCC0BD828A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1CCEE-725F-4745-837B-87EFB70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61522A-E0E6-406B-BF30-A7C7A5729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041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C9BDC-6F21-4EF5-A8DD-E35E27EAC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68D5F-2AB6-42D3-A54E-AB3E603251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5AB07F-D5F7-402A-AE4E-027BF1CA91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108EDC-3863-43B9-93C7-37465DC73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0A10E2-2F96-4036-AB64-BF3C5E95D24F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77D452-958D-4159-A9A4-16DD29680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654B6-1460-48B9-AC7E-592F68BAB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04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8C848-926A-4FD3-A311-A100A2662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ECD90-B4F0-4DFB-BB3D-F231020789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5A6C3A-033E-474B-AB97-D8291A04E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32B928-3A23-4FCA-AD1F-E45A467B5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DC8376-6FC6-4A11-B0DB-9A148E9C00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0206F-8846-425C-A56E-16FFBA442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1D299-D5FB-4419-934F-C390CD6F283F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45E89F-12CF-4561-A5F2-1E05783A3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B4DFE4-927C-43B1-A061-5CB97FFB3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058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0E367-8DA0-4655-BCBC-F4280D864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EF9592-AA3C-4CF8-A5DB-4D010195A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AED31-5ED1-4077-BC7F-F15CBA1914C3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2C9377-F93E-4515-852A-264707755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ED076D-476B-42BA-8795-14FE6C1E6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5551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A599B4-6AB2-4190-82B5-7667EE1E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2408-ECAF-418C-9608-BC8AAC5B00A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8FBFB3-AD86-4E39-B8AE-B4EC14528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A4AF55-C114-4B60-9A20-56B00A11B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200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83DA1-5CB8-405D-9613-8A9B7BC566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2BB15-A24D-42E9-9CAE-BB8272263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F0849D-D3C3-462A-9751-4EAB0B9145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0DD20-7A20-4574-98A4-427795876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CDE2C-17B3-4C5E-995C-E3D7FF7204A3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D0ED2B-71C4-421A-9DB0-676E00C10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C4572A-ADFC-4C53-BCA2-42BDF693B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950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F5C67-EEEC-4AB0-9653-0F80D6B10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D50D6D-5277-4324-AF23-5FAF007834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75657-2BF9-4761-96B6-50EE3CFCF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3C3F7B-A4C8-4F9D-8165-BC5186EA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751E33-6AAF-4CEE-B135-BBCA1189C8BA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96EA5-2FA2-464D-982F-C53E6426A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11B398-191B-4AB1-86ED-00D0046EA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601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3445CA-54C1-4DDE-A216-DD2414E3F5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6395A-6879-4E93-B24E-067F88AC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0FF5B-A6A6-4F0F-AA5D-3F0F69A43A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7F82E-FA24-49F3-A699-39C4B7ABB727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8FAA-76CC-42EF-8BE0-466A41BBAB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49FF02-6890-4E10-B958-1097AD32C6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EDF93-2BFD-41CA-ABC7-B039102F379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7897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C98284F-5777-4481-9BD3-DA1E0A8E02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5" name="Color">
              <a:extLst>
                <a:ext uri="{FF2B5EF4-FFF2-40B4-BE49-F238E27FC236}">
                  <a16:creationId xmlns:a16="http://schemas.microsoft.com/office/drawing/2014/main" id="{585BD32E-0004-4D05-9C9A-9113B96313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  <p:sp>
          <p:nvSpPr>
            <p:cNvPr id="16" name="Color">
              <a:extLst>
                <a:ext uri="{FF2B5EF4-FFF2-40B4-BE49-F238E27FC236}">
                  <a16:creationId xmlns:a16="http://schemas.microsoft.com/office/drawing/2014/main" id="{370AC55E-B89F-49FE-8E37-AF17698B7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pic>
        <p:nvPicPr>
          <p:cNvPr id="7" name="Graphic 6">
            <a:extLst>
              <a:ext uri="{FF2B5EF4-FFF2-40B4-BE49-F238E27FC236}">
                <a16:creationId xmlns:a16="http://schemas.microsoft.com/office/drawing/2014/main" id="{89D9B23A-FB75-3C2F-241D-3E01B2B772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028323" y="2828143"/>
            <a:ext cx="3468352" cy="1558527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4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40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40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40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40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4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140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4300AEF-1595-4419-801B-6E36A33BB8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6622" y="3190684"/>
            <a:ext cx="6194175" cy="902452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sz="3600" b="1" kern="1200" dirty="0">
                <a:solidFill>
                  <a:schemeClr val="bg1"/>
                </a:solidFill>
                <a:latin typeface="+mn-lt"/>
                <a:cs typeface="Calibri" panose="020F0502020204030204" pitchFamily="34" charset="0"/>
              </a:rPr>
              <a:t>Comprehensive PHP Workshop: Building Websites and Web Applications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9430FD-C281-E261-605D-162A06C8FB58}"/>
              </a:ext>
            </a:extLst>
          </p:cNvPr>
          <p:cNvSpPr txBox="1"/>
          <p:nvPr/>
        </p:nvSpPr>
        <p:spPr>
          <a:xfrm>
            <a:off x="7933074" y="4449541"/>
            <a:ext cx="3563601" cy="5169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1200" i="1" kern="1200" dirty="0">
                <a:solidFill>
                  <a:schemeClr val="bg1"/>
                </a:solidFill>
                <a:cs typeface="Calibri" panose="020F0502020204030204" pitchFamily="34" charset="0"/>
              </a:rPr>
              <a:t>PHP Unleashed: Quick Hands-On for Smart Coding!</a:t>
            </a:r>
          </a:p>
        </p:txBody>
      </p:sp>
    </p:spTree>
    <p:extLst>
      <p:ext uri="{BB962C8B-B14F-4D97-AF65-F5344CB8AC3E}">
        <p14:creationId xmlns:p14="http://schemas.microsoft.com/office/powerpoint/2010/main" val="2387849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5554F1-EA6D-950D-9DCB-1C249981B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2408-ECAF-418C-9608-BC8AAC5B00A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7AA772-0B93-339C-BCA9-01112DE5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0AB03-BDEA-64E5-EF42-B282A00BA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10</a:t>
            </a:fld>
            <a:endParaRPr lang="en-US" dirty="0"/>
          </a:p>
        </p:txBody>
      </p:sp>
      <p:pic>
        <p:nvPicPr>
          <p:cNvPr id="5" name="Picture Placeholder 10" descr="Man and woman sitting outdoors on bean bags on lawn, woman typing on laptop, man reading tablet">
            <a:extLst>
              <a:ext uri="{FF2B5EF4-FFF2-40B4-BE49-F238E27FC236}">
                <a16:creationId xmlns:a16="http://schemas.microsoft.com/office/drawing/2014/main" id="{82A4261D-8E5B-6B90-EF8F-7BB470EA2F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7" r="217"/>
          <a:stretch/>
        </p:blipFill>
        <p:spPr>
          <a:xfrm>
            <a:off x="0" y="0"/>
            <a:ext cx="12192001" cy="2655151"/>
          </a:xfrm>
          <a:custGeom>
            <a:avLst/>
            <a:gdLst>
              <a:gd name="connsiteX0" fmla="*/ 0 w 12192001"/>
              <a:gd name="connsiteY0" fmla="*/ 0 h 2655151"/>
              <a:gd name="connsiteX1" fmla="*/ 3 w 12192001"/>
              <a:gd name="connsiteY1" fmla="*/ 0 h 2655151"/>
              <a:gd name="connsiteX2" fmla="*/ 3 w 12192001"/>
              <a:gd name="connsiteY2" fmla="*/ 684 h 2655151"/>
              <a:gd name="connsiteX3" fmla="*/ 12192001 w 12192001"/>
              <a:gd name="connsiteY3" fmla="*/ 684 h 2655151"/>
              <a:gd name="connsiteX4" fmla="*/ 12192001 w 12192001"/>
              <a:gd name="connsiteY4" fmla="*/ 2407911 h 2655151"/>
              <a:gd name="connsiteX5" fmla="*/ 12191530 w 12192001"/>
              <a:gd name="connsiteY5" fmla="*/ 2407919 h 2655151"/>
              <a:gd name="connsiteX6" fmla="*/ 11594288 w 12192001"/>
              <a:gd name="connsiteY6" fmla="*/ 2482798 h 2655151"/>
              <a:gd name="connsiteX7" fmla="*/ 8040907 w 12192001"/>
              <a:gd name="connsiteY7" fmla="*/ 2486905 h 2655151"/>
              <a:gd name="connsiteX8" fmla="*/ 7786272 w 12192001"/>
              <a:gd name="connsiteY8" fmla="*/ 2448495 h 2655151"/>
              <a:gd name="connsiteX9" fmla="*/ 7777580 w 12192001"/>
              <a:gd name="connsiteY9" fmla="*/ 2445658 h 2655151"/>
              <a:gd name="connsiteX10" fmla="*/ 6489657 w 12192001"/>
              <a:gd name="connsiteY10" fmla="*/ 2249648 h 2655151"/>
              <a:gd name="connsiteX11" fmla="*/ 5190288 w 12192001"/>
              <a:gd name="connsiteY11" fmla="*/ 2280694 h 2655151"/>
              <a:gd name="connsiteX12" fmla="*/ 4860723 w 12192001"/>
              <a:gd name="connsiteY12" fmla="*/ 2317751 h 2655151"/>
              <a:gd name="connsiteX13" fmla="*/ 4637970 w 12192001"/>
              <a:gd name="connsiteY13" fmla="*/ 2355635 h 2655151"/>
              <a:gd name="connsiteX14" fmla="*/ 4481399 w 12192001"/>
              <a:gd name="connsiteY14" fmla="*/ 2371393 h 2655151"/>
              <a:gd name="connsiteX15" fmla="*/ 4194516 w 12192001"/>
              <a:gd name="connsiteY15" fmla="*/ 2417596 h 2655151"/>
              <a:gd name="connsiteX16" fmla="*/ 49281 w 12192001"/>
              <a:gd name="connsiteY16" fmla="*/ 2332426 h 2655151"/>
              <a:gd name="connsiteX17" fmla="*/ 0 w 12192001"/>
              <a:gd name="connsiteY17" fmla="*/ 2327645 h 265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1" h="2655151">
                <a:moveTo>
                  <a:pt x="0" y="0"/>
                </a:moveTo>
                <a:lnTo>
                  <a:pt x="3" y="0"/>
                </a:lnTo>
                <a:lnTo>
                  <a:pt x="3" y="684"/>
                </a:lnTo>
                <a:lnTo>
                  <a:pt x="12192001" y="684"/>
                </a:lnTo>
                <a:lnTo>
                  <a:pt x="12192001" y="2407911"/>
                </a:lnTo>
                <a:lnTo>
                  <a:pt x="12191530" y="2407919"/>
                </a:lnTo>
                <a:cubicBezTo>
                  <a:pt x="12021090" y="2415907"/>
                  <a:pt x="11822558" y="2440015"/>
                  <a:pt x="11594288" y="2482798"/>
                </a:cubicBezTo>
                <a:cubicBezTo>
                  <a:pt x="9971023" y="2787039"/>
                  <a:pt x="8884607" y="2623170"/>
                  <a:pt x="8040907" y="2486905"/>
                </a:cubicBezTo>
                <a:lnTo>
                  <a:pt x="7786272" y="2448495"/>
                </a:lnTo>
                <a:lnTo>
                  <a:pt x="7777580" y="2445658"/>
                </a:lnTo>
                <a:cubicBezTo>
                  <a:pt x="7400112" y="2345342"/>
                  <a:pt x="6970600" y="2275839"/>
                  <a:pt x="6489657" y="2249648"/>
                </a:cubicBezTo>
                <a:cubicBezTo>
                  <a:pt x="6091638" y="2227973"/>
                  <a:pt x="5658398" y="2235960"/>
                  <a:pt x="5190288" y="2280694"/>
                </a:cubicBezTo>
                <a:cubicBezTo>
                  <a:pt x="5085558" y="2288947"/>
                  <a:pt x="4975260" y="2301404"/>
                  <a:pt x="4860723" y="2317751"/>
                </a:cubicBezTo>
                <a:lnTo>
                  <a:pt x="4637970" y="2355635"/>
                </a:lnTo>
                <a:lnTo>
                  <a:pt x="4481399" y="2371393"/>
                </a:lnTo>
                <a:cubicBezTo>
                  <a:pt x="4391550" y="2383254"/>
                  <a:pt x="4295971" y="2398581"/>
                  <a:pt x="4194516" y="2417596"/>
                </a:cubicBezTo>
                <a:cubicBezTo>
                  <a:pt x="2165435" y="2797896"/>
                  <a:pt x="975184" y="2446774"/>
                  <a:pt x="49281" y="2332426"/>
                </a:cubicBezTo>
                <a:lnTo>
                  <a:pt x="0" y="2327645"/>
                </a:lnTo>
                <a:close/>
              </a:path>
            </a:pathLst>
          </a:cu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D29E2F1-461C-D18E-9DE8-93DF39E13C22}"/>
              </a:ext>
            </a:extLst>
          </p:cNvPr>
          <p:cNvSpPr txBox="1">
            <a:spLocks/>
          </p:cNvSpPr>
          <p:nvPr/>
        </p:nvSpPr>
        <p:spPr>
          <a:xfrm>
            <a:off x="1297331" y="747200"/>
            <a:ext cx="7313269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/>
                </a:solidFill>
              </a:rPr>
              <a:t>How much time is required to develop simple web pages?</a:t>
            </a: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6924726-83B7-759B-4BB4-4D60423AB58D}"/>
              </a:ext>
            </a:extLst>
          </p:cNvPr>
          <p:cNvGrpSpPr/>
          <p:nvPr/>
        </p:nvGrpSpPr>
        <p:grpSpPr>
          <a:xfrm>
            <a:off x="895272" y="3269888"/>
            <a:ext cx="8117386" cy="2677457"/>
            <a:chOff x="0" y="0"/>
            <a:chExt cx="6376946" cy="214685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6BDB52F-404C-A315-6090-B440B2D74E42}"/>
                </a:ext>
              </a:extLst>
            </p:cNvPr>
            <p:cNvSpPr/>
            <p:nvPr/>
          </p:nvSpPr>
          <p:spPr>
            <a:xfrm>
              <a:off x="0" y="0"/>
              <a:ext cx="6376946" cy="21468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Text Box 2">
              <a:extLst>
                <a:ext uri="{FF2B5EF4-FFF2-40B4-BE49-F238E27FC236}">
                  <a16:creationId xmlns:a16="http://schemas.microsoft.com/office/drawing/2014/main" id="{E255C858-F820-7EDD-16DA-65CCD6AB73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929" y="103367"/>
              <a:ext cx="556260" cy="26987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Home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 Box 2">
              <a:extLst>
                <a:ext uri="{FF2B5EF4-FFF2-40B4-BE49-F238E27FC236}">
                  <a16:creationId xmlns:a16="http://schemas.microsoft.com/office/drawing/2014/main" id="{A7F04240-9918-7860-1E11-879F87F730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405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About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ext Box 2">
              <a:extLst>
                <a:ext uri="{FF2B5EF4-FFF2-40B4-BE49-F238E27FC236}">
                  <a16:creationId xmlns:a16="http://schemas.microsoft.com/office/drawing/2014/main" id="{9E8328DC-0FB3-6636-BD18-2C9F490019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6063" y="119270"/>
              <a:ext cx="747395" cy="35750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Products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 Box 2">
              <a:extLst>
                <a:ext uri="{FF2B5EF4-FFF2-40B4-BE49-F238E27FC236}">
                  <a16:creationId xmlns:a16="http://schemas.microsoft.com/office/drawing/2014/main" id="{E76DAE98-F8BC-A42A-3A79-26AC9F023F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421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Services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 Box 2">
              <a:extLst>
                <a:ext uri="{FF2B5EF4-FFF2-40B4-BE49-F238E27FC236}">
                  <a16:creationId xmlns:a16="http://schemas.microsoft.com/office/drawing/2014/main" id="{4B86CB13-3A5A-AC43-C526-D70D383CDB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417" y="127221"/>
              <a:ext cx="842645" cy="278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Contact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 Box 2">
              <a:extLst>
                <a:ext uri="{FF2B5EF4-FFF2-40B4-BE49-F238E27FC236}">
                  <a16:creationId xmlns:a16="http://schemas.microsoft.com/office/drawing/2014/main" id="{0F506FCC-603A-AAA9-2F87-EA705B4728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685" y="580446"/>
              <a:ext cx="2432685" cy="405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Home Page…….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FD0971F-20F9-8FD3-2231-44F0C6921486}"/>
              </a:ext>
            </a:extLst>
          </p:cNvPr>
          <p:cNvSpPr txBox="1"/>
          <p:nvPr/>
        </p:nvSpPr>
        <p:spPr>
          <a:xfrm>
            <a:off x="838200" y="2745073"/>
            <a:ext cx="6100354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i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Home page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20E837D-4275-03F6-6290-C95B922CE8A0}"/>
              </a:ext>
            </a:extLst>
          </p:cNvPr>
          <p:cNvSpPr/>
          <p:nvPr/>
        </p:nvSpPr>
        <p:spPr bwMode="gray">
          <a:xfrm>
            <a:off x="9646935" y="3557209"/>
            <a:ext cx="1875332" cy="1823613"/>
          </a:xfrm>
          <a:prstGeom prst="ellipse">
            <a:avLst/>
          </a:prstGeom>
          <a:solidFill>
            <a:srgbClr val="25463D"/>
          </a:solidFill>
          <a:ln w="19050" algn="ctr">
            <a:solidFill>
              <a:srgbClr val="224E3C"/>
            </a:solidFill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GB" sz="2000" i="1" dirty="0">
                <a:solidFill>
                  <a:schemeClr val="bg1"/>
                </a:solidFill>
              </a:rPr>
              <a:t>Approx</a:t>
            </a:r>
          </a:p>
          <a:p>
            <a:pPr algn="ctr">
              <a:lnSpc>
                <a:spcPct val="106000"/>
              </a:lnSpc>
              <a:buFont typeface="Wingdings 2" pitchFamily="18" charset="2"/>
              <a:buNone/>
            </a:pPr>
            <a:r>
              <a:rPr lang="en-GB" sz="2000" i="1" dirty="0">
                <a:solidFill>
                  <a:schemeClr val="bg1"/>
                </a:solidFill>
              </a:rPr>
              <a:t>10 mins ?</a:t>
            </a:r>
          </a:p>
        </p:txBody>
      </p:sp>
    </p:spTree>
    <p:extLst>
      <p:ext uri="{BB962C8B-B14F-4D97-AF65-F5344CB8AC3E}">
        <p14:creationId xmlns:p14="http://schemas.microsoft.com/office/powerpoint/2010/main" val="2527417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79733" y="522898"/>
            <a:ext cx="501226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Session-1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5020733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CADD9B1-76B3-215A-8B10-7A89CBE57E34}"/>
              </a:ext>
            </a:extLst>
          </p:cNvPr>
          <p:cNvSpPr txBox="1"/>
          <p:nvPr/>
        </p:nvSpPr>
        <p:spPr>
          <a:xfrm>
            <a:off x="742406" y="742537"/>
            <a:ext cx="10130519" cy="655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Let’s begin with simple HTML web pages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7E667-8B0F-C91A-0D7A-5F0B698C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B979-F21A-4C9C-A0B5-AB5E632FE90B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94F2C-45E0-3DF8-41C5-8D495C59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11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71411B-0C09-2F51-E13D-19960D19331D}"/>
              </a:ext>
            </a:extLst>
          </p:cNvPr>
          <p:cNvSpPr txBox="1"/>
          <p:nvPr/>
        </p:nvSpPr>
        <p:spPr>
          <a:xfrm>
            <a:off x="742406" y="1684159"/>
            <a:ext cx="8410303" cy="6719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u="sng" kern="100" dirty="0">
                <a:solidFill>
                  <a:srgbClr val="FF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New Requirement:</a:t>
            </a:r>
            <a:endParaRPr lang="en-US" sz="2400" kern="100" dirty="0">
              <a:solidFill>
                <a:srgbClr val="FF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R="0" lvl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 </a:t>
            </a:r>
            <a:r>
              <a:rPr lang="en-US" sz="18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news.html</a:t>
            </a: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page in website, make proper navigation between all the pages.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86044DB-9ED9-A2C2-BFBF-3B9A2E1C3B83}"/>
              </a:ext>
            </a:extLst>
          </p:cNvPr>
          <p:cNvGrpSpPr/>
          <p:nvPr/>
        </p:nvGrpSpPr>
        <p:grpSpPr>
          <a:xfrm>
            <a:off x="838200" y="3027541"/>
            <a:ext cx="6376670" cy="2146300"/>
            <a:chOff x="0" y="0"/>
            <a:chExt cx="6376946" cy="214685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81DE323-F14D-0C46-916F-6EE7BE0FE765}"/>
                </a:ext>
              </a:extLst>
            </p:cNvPr>
            <p:cNvSpPr/>
            <p:nvPr/>
          </p:nvSpPr>
          <p:spPr>
            <a:xfrm>
              <a:off x="0" y="0"/>
              <a:ext cx="6376946" cy="21468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23" name="Text Box 2">
              <a:extLst>
                <a:ext uri="{FF2B5EF4-FFF2-40B4-BE49-F238E27FC236}">
                  <a16:creationId xmlns:a16="http://schemas.microsoft.com/office/drawing/2014/main" id="{3C999E77-2F52-8382-D6CF-671CA23476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929" y="103367"/>
              <a:ext cx="556260" cy="26987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Home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Text Box 2">
              <a:extLst>
                <a:ext uri="{FF2B5EF4-FFF2-40B4-BE49-F238E27FC236}">
                  <a16:creationId xmlns:a16="http://schemas.microsoft.com/office/drawing/2014/main" id="{BE00156F-F4C8-5A0A-E39F-24B11870CF4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405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About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Text Box 2">
              <a:extLst>
                <a:ext uri="{FF2B5EF4-FFF2-40B4-BE49-F238E27FC236}">
                  <a16:creationId xmlns:a16="http://schemas.microsoft.com/office/drawing/2014/main" id="{9F9E4246-F73A-C147-E5E5-DDA01CA64E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6063" y="119270"/>
              <a:ext cx="747395" cy="35750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Products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Text Box 2">
              <a:extLst>
                <a:ext uri="{FF2B5EF4-FFF2-40B4-BE49-F238E27FC236}">
                  <a16:creationId xmlns:a16="http://schemas.microsoft.com/office/drawing/2014/main" id="{3AA1C9F5-1432-CA2D-0A1E-FC9AE5DA44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421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Services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Text Box 2">
              <a:extLst>
                <a:ext uri="{FF2B5EF4-FFF2-40B4-BE49-F238E27FC236}">
                  <a16:creationId xmlns:a16="http://schemas.microsoft.com/office/drawing/2014/main" id="{FEC51833-404B-149F-4B65-72444D05B6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417" y="127221"/>
              <a:ext cx="842645" cy="278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Contact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 Box 2">
              <a:extLst>
                <a:ext uri="{FF2B5EF4-FFF2-40B4-BE49-F238E27FC236}">
                  <a16:creationId xmlns:a16="http://schemas.microsoft.com/office/drawing/2014/main" id="{F8F002E8-113F-93BF-877E-110A7F8101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685" y="580446"/>
              <a:ext cx="2432685" cy="405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News Page…….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9" name="Text Box 2">
            <a:extLst>
              <a:ext uri="{FF2B5EF4-FFF2-40B4-BE49-F238E27FC236}">
                <a16:creationId xmlns:a16="http://schemas.microsoft.com/office/drawing/2014/main" id="{E0EFB13E-670C-B63C-36D3-7EFCCD7EBA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34226" y="3155489"/>
            <a:ext cx="842962" cy="277813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News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10">
            <a:extLst>
              <a:ext uri="{FF2B5EF4-FFF2-40B4-BE49-F238E27FC236}">
                <a16:creationId xmlns:a16="http://schemas.microsoft.com/office/drawing/2014/main" id="{62219D84-D2A1-86D4-CB8E-5F94C1DF34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608" y="256258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1" name="Rectangle 18">
            <a:extLst>
              <a:ext uri="{FF2B5EF4-FFF2-40B4-BE49-F238E27FC236}">
                <a16:creationId xmlns:a16="http://schemas.microsoft.com/office/drawing/2014/main" id="{05946C36-EA13-5296-D656-50EEF7528423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5608" y="301978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8" name="Picture 4" descr="a red star with the word new written inside of it">
            <a:extLst>
              <a:ext uri="{FF2B5EF4-FFF2-40B4-BE49-F238E27FC236}">
                <a16:creationId xmlns:a16="http://schemas.microsoft.com/office/drawing/2014/main" id="{EECE7486-2D9E-CF5C-6A13-942989414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59008" y="1093097"/>
            <a:ext cx="1806460" cy="136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diagram of a website&#10;&#10;Description automatically generated">
            <a:extLst>
              <a:ext uri="{FF2B5EF4-FFF2-40B4-BE49-F238E27FC236}">
                <a16:creationId xmlns:a16="http://schemas.microsoft.com/office/drawing/2014/main" id="{82F7727F-109E-752F-74A8-AB4E44C6FA6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962" y="2190949"/>
            <a:ext cx="3632182" cy="3294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773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79733" y="522898"/>
            <a:ext cx="501226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/>
              <a:t>Agenda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5020733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923C0F1-7F9F-5B3D-C2B6-8B88666CB699}"/>
              </a:ext>
            </a:extLst>
          </p:cNvPr>
          <p:cNvSpPr txBox="1"/>
          <p:nvPr/>
        </p:nvSpPr>
        <p:spPr>
          <a:xfrm>
            <a:off x="566055" y="1193219"/>
            <a:ext cx="10006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		Session-2: Getting start with PHP</a:t>
            </a:r>
            <a:endParaRPr lang="en-US" sz="2800" b="1" dirty="0">
              <a:solidFill>
                <a:srgbClr val="11AEC7"/>
              </a:solidFill>
              <a:latin typeface="Century Gothic (Headings)"/>
              <a:ea typeface="Verdana" panose="020B060403050404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ADD9B1-76B3-215A-8B10-7A89CBE57E34}"/>
              </a:ext>
            </a:extLst>
          </p:cNvPr>
          <p:cNvSpPr txBox="1"/>
          <p:nvPr/>
        </p:nvSpPr>
        <p:spPr>
          <a:xfrm>
            <a:off x="1099455" y="2330506"/>
            <a:ext cx="10130519" cy="1947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>
              <a:latin typeface="Century Gothic (Headings)"/>
              <a:ea typeface="Verdan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Building a Simple HTML Website using PHP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7E667-8B0F-C91A-0D7A-5F0B698C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B979-F21A-4C9C-A0B5-AB5E632FE90B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94F2C-45E0-3DF8-41C5-8D495C59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19337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13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$a = “John”;  //Ambiguous variable</a:t>
              </a: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foo($x, $y){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$x + $y;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class </a:t>
              </a:r>
              <a:r>
                <a:rPr lang="en-IN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abc</a:t>
              </a: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$name;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$email;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 </a:t>
              </a: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Bad Naming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34019BC-A0B3-FA91-05C4-42F9FC283446}"/>
              </a:ext>
            </a:extLst>
          </p:cNvPr>
          <p:cNvGrpSpPr/>
          <p:nvPr/>
        </p:nvGrpSpPr>
        <p:grpSpPr>
          <a:xfrm>
            <a:off x="419098" y="1044074"/>
            <a:ext cx="11076215" cy="1293624"/>
            <a:chOff x="419098" y="1044074"/>
            <a:chExt cx="11076215" cy="129362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ECF90E-C1D8-B5C3-A696-4BF0F48BBCB2}"/>
                </a:ext>
              </a:extLst>
            </p:cNvPr>
            <p:cNvSpPr txBox="1"/>
            <p:nvPr/>
          </p:nvSpPr>
          <p:spPr>
            <a:xfrm>
              <a:off x="419098" y="1044074"/>
              <a:ext cx="11076215" cy="12936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800" b="1" u="sng" dirty="0">
                  <a:latin typeface="Calibri" panose="020F0502020204030204" pitchFamily="34" charset="0"/>
                  <a:ea typeface="Verdana" panose="020B0604030504040204" pitchFamily="34" charset="0"/>
                  <a:cs typeface="Calibri" panose="020F0502020204030204" pitchFamily="34" charset="0"/>
                </a:rPr>
                <a:t>Naming Conventions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Use meaningful and descriptive names for variables, functions, and classes</a:t>
              </a:r>
              <a:endParaRPr lang="en-US" b="1" dirty="0">
                <a:effectLst/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PHP conventions often prefer </a:t>
              </a:r>
              <a:r>
                <a:rPr lang="en-US" sz="1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snake_case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US" b="1" dirty="0">
                  <a:solidFill>
                    <a:srgbClr val="11AEC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variable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US" sz="1800" b="1" dirty="0">
                  <a:solidFill>
                    <a:srgbClr val="11AEC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function</a:t>
              </a:r>
              <a:r>
                <a:rPr lang="en-US" sz="1800" i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names and </a:t>
              </a:r>
              <a:r>
                <a:rPr lang="en-US" sz="1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PascalCase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US" sz="1800" b="1" dirty="0">
                  <a:solidFill>
                    <a:srgbClr val="11AEC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class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names</a:t>
              </a:r>
              <a:endParaRPr lang="en-US" sz="1800" b="1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F55CAF-62AE-AA5E-5BDB-2990A0DA8ED8}"/>
                </a:ext>
              </a:extLst>
            </p:cNvPr>
            <p:cNvCxnSpPr>
              <a:cxnSpLocks/>
            </p:cNvCxnSpPr>
            <p:nvPr/>
          </p:nvCxnSpPr>
          <p:spPr>
            <a:xfrm>
              <a:off x="5043005" y="2259318"/>
              <a:ext cx="725640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1A9544F-1575-DDB1-1CBE-9CF1EA80AFB7}"/>
                </a:ext>
              </a:extLst>
            </p:cNvPr>
            <p:cNvCxnSpPr>
              <a:cxnSpLocks/>
            </p:cNvCxnSpPr>
            <p:nvPr/>
          </p:nvCxnSpPr>
          <p:spPr>
            <a:xfrm>
              <a:off x="6230278" y="2258762"/>
              <a:ext cx="798204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A8D7B51-C125-9CFA-A13A-46AB8FD1E7CD}"/>
                </a:ext>
              </a:extLst>
            </p:cNvPr>
            <p:cNvCxnSpPr>
              <a:cxnSpLocks/>
            </p:cNvCxnSpPr>
            <p:nvPr/>
          </p:nvCxnSpPr>
          <p:spPr>
            <a:xfrm>
              <a:off x="9543536" y="2258762"/>
              <a:ext cx="450566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05496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14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$a = “John”;  //Ambiguous variable</a:t>
              </a: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foo($x, $y){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$x + $y;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class </a:t>
              </a:r>
              <a:r>
                <a:rPr lang="en-IN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abc</a:t>
              </a: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$name;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$email;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 </a:t>
              </a: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Bad Naming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34019BC-A0B3-FA91-05C4-42F9FC283446}"/>
              </a:ext>
            </a:extLst>
          </p:cNvPr>
          <p:cNvGrpSpPr/>
          <p:nvPr/>
        </p:nvGrpSpPr>
        <p:grpSpPr>
          <a:xfrm>
            <a:off x="419098" y="1044074"/>
            <a:ext cx="11076215" cy="1293624"/>
            <a:chOff x="419098" y="1044074"/>
            <a:chExt cx="11076215" cy="129362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ECF90E-C1D8-B5C3-A696-4BF0F48BBCB2}"/>
                </a:ext>
              </a:extLst>
            </p:cNvPr>
            <p:cNvSpPr txBox="1"/>
            <p:nvPr/>
          </p:nvSpPr>
          <p:spPr>
            <a:xfrm>
              <a:off x="419098" y="1044074"/>
              <a:ext cx="11076215" cy="12936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800" b="1" u="sng" dirty="0">
                  <a:latin typeface="Calibri" panose="020F0502020204030204" pitchFamily="34" charset="0"/>
                  <a:ea typeface="Verdana" panose="020B0604030504040204" pitchFamily="34" charset="0"/>
                  <a:cs typeface="Calibri" panose="020F0502020204030204" pitchFamily="34" charset="0"/>
                </a:rPr>
                <a:t>Naming Conventions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Use meaningful and descriptive names for variables, functions, and classes</a:t>
              </a:r>
              <a:endParaRPr lang="en-US" b="1" dirty="0">
                <a:effectLst/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PHP conventions often prefer </a:t>
              </a:r>
              <a:r>
                <a:rPr lang="en-US" sz="1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snake_case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US" b="1" dirty="0">
                  <a:solidFill>
                    <a:srgbClr val="11AEC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variable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US" sz="1800" b="1" dirty="0">
                  <a:solidFill>
                    <a:srgbClr val="11AEC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function</a:t>
              </a:r>
              <a:r>
                <a:rPr lang="en-US" sz="1800" i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names and </a:t>
              </a:r>
              <a:r>
                <a:rPr lang="en-US" sz="1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PascalCase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US" sz="1800" b="1" dirty="0">
                  <a:solidFill>
                    <a:srgbClr val="11AEC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class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names</a:t>
              </a:r>
              <a:endParaRPr lang="en-US" sz="1800" b="1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F55CAF-62AE-AA5E-5BDB-2990A0DA8ED8}"/>
                </a:ext>
              </a:extLst>
            </p:cNvPr>
            <p:cNvCxnSpPr>
              <a:cxnSpLocks/>
            </p:cNvCxnSpPr>
            <p:nvPr/>
          </p:nvCxnSpPr>
          <p:spPr>
            <a:xfrm>
              <a:off x="5043005" y="2259318"/>
              <a:ext cx="725640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1A9544F-1575-DDB1-1CBE-9CF1EA80AFB7}"/>
                </a:ext>
              </a:extLst>
            </p:cNvPr>
            <p:cNvCxnSpPr>
              <a:cxnSpLocks/>
            </p:cNvCxnSpPr>
            <p:nvPr/>
          </p:nvCxnSpPr>
          <p:spPr>
            <a:xfrm>
              <a:off x="6230278" y="2258762"/>
              <a:ext cx="798204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A8D7B51-C125-9CFA-A13A-46AB8FD1E7CD}"/>
                </a:ext>
              </a:extLst>
            </p:cNvPr>
            <p:cNvCxnSpPr>
              <a:cxnSpLocks/>
            </p:cNvCxnSpPr>
            <p:nvPr/>
          </p:nvCxnSpPr>
          <p:spPr>
            <a:xfrm>
              <a:off x="9543536" y="2258762"/>
              <a:ext cx="450566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$</a:t>
              </a:r>
              <a:r>
                <a:rPr lang="en-IN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customer_name</a:t>
              </a: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“John”;  //Descriptive variable</a:t>
              </a:r>
            </a:p>
            <a:p>
              <a:pPr>
                <a:spcBef>
                  <a:spcPts val="600"/>
                </a:spcBef>
              </a:pP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Good Naming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597937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15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$a = “John”;  //Ambiguous variable</a:t>
              </a: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foo($x, $y){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$x + $y;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class </a:t>
              </a:r>
              <a:r>
                <a:rPr lang="en-IN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abc</a:t>
              </a: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$name;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$email;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 </a:t>
              </a: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Bad Naming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34019BC-A0B3-FA91-05C4-42F9FC283446}"/>
              </a:ext>
            </a:extLst>
          </p:cNvPr>
          <p:cNvGrpSpPr/>
          <p:nvPr/>
        </p:nvGrpSpPr>
        <p:grpSpPr>
          <a:xfrm>
            <a:off x="419098" y="1044074"/>
            <a:ext cx="11076215" cy="1293624"/>
            <a:chOff x="419098" y="1044074"/>
            <a:chExt cx="11076215" cy="129362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ECF90E-C1D8-B5C3-A696-4BF0F48BBCB2}"/>
                </a:ext>
              </a:extLst>
            </p:cNvPr>
            <p:cNvSpPr txBox="1"/>
            <p:nvPr/>
          </p:nvSpPr>
          <p:spPr>
            <a:xfrm>
              <a:off x="419098" y="1044074"/>
              <a:ext cx="11076215" cy="12936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800" b="1" u="sng" dirty="0">
                  <a:latin typeface="Calibri" panose="020F0502020204030204" pitchFamily="34" charset="0"/>
                  <a:ea typeface="Verdana" panose="020B0604030504040204" pitchFamily="34" charset="0"/>
                  <a:cs typeface="Calibri" panose="020F0502020204030204" pitchFamily="34" charset="0"/>
                </a:rPr>
                <a:t>Naming Conventions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Use meaningful and descriptive names for variables, functions, and classes</a:t>
              </a:r>
              <a:endParaRPr lang="en-US" b="1" dirty="0">
                <a:effectLst/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PHP conventions often prefer </a:t>
              </a:r>
              <a:r>
                <a:rPr lang="en-US" sz="1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snake_case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US" b="1" dirty="0">
                  <a:solidFill>
                    <a:srgbClr val="11AEC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variable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US" sz="1800" b="1" dirty="0">
                  <a:solidFill>
                    <a:srgbClr val="11AEC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function</a:t>
              </a:r>
              <a:r>
                <a:rPr lang="en-US" sz="1800" i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names and </a:t>
              </a:r>
              <a:r>
                <a:rPr lang="en-US" sz="1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PascalCase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US" sz="1800" b="1" dirty="0">
                  <a:solidFill>
                    <a:srgbClr val="11AEC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class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names</a:t>
              </a:r>
              <a:endParaRPr lang="en-US" sz="1800" b="1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F55CAF-62AE-AA5E-5BDB-2990A0DA8ED8}"/>
                </a:ext>
              </a:extLst>
            </p:cNvPr>
            <p:cNvCxnSpPr>
              <a:cxnSpLocks/>
            </p:cNvCxnSpPr>
            <p:nvPr/>
          </p:nvCxnSpPr>
          <p:spPr>
            <a:xfrm>
              <a:off x="5043005" y="2259318"/>
              <a:ext cx="725640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1A9544F-1575-DDB1-1CBE-9CF1EA80AFB7}"/>
                </a:ext>
              </a:extLst>
            </p:cNvPr>
            <p:cNvCxnSpPr>
              <a:cxnSpLocks/>
            </p:cNvCxnSpPr>
            <p:nvPr/>
          </p:nvCxnSpPr>
          <p:spPr>
            <a:xfrm>
              <a:off x="6230278" y="2258762"/>
              <a:ext cx="798204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A8D7B51-C125-9CFA-A13A-46AB8FD1E7CD}"/>
                </a:ext>
              </a:extLst>
            </p:cNvPr>
            <p:cNvCxnSpPr>
              <a:cxnSpLocks/>
            </p:cNvCxnSpPr>
            <p:nvPr/>
          </p:nvCxnSpPr>
          <p:spPr>
            <a:xfrm>
              <a:off x="9543536" y="2258762"/>
              <a:ext cx="450566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$</a:t>
              </a:r>
              <a:r>
                <a:rPr lang="en-IN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customer_name</a:t>
              </a: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“John”;  //Descriptive variable</a:t>
              </a:r>
            </a:p>
            <a:p>
              <a:pPr>
                <a:spcBef>
                  <a:spcPts val="600"/>
                </a:spcBef>
              </a:pP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</a:t>
              </a:r>
              <a:r>
                <a:rPr lang="en-IN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sum_of_two_num</a:t>
              </a: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($num_1, $num_2){</a:t>
              </a: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$num_1 + $num_2;</a:t>
              </a: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Good Naming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28745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16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$a = “John”;  //Ambiguous variable</a:t>
              </a: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foo($x, $y){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$x + $y;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class </a:t>
              </a:r>
              <a:r>
                <a:rPr lang="en-IN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abc</a:t>
              </a: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$name;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$email;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 </a:t>
              </a: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Bad Naming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34019BC-A0B3-FA91-05C4-42F9FC283446}"/>
              </a:ext>
            </a:extLst>
          </p:cNvPr>
          <p:cNvGrpSpPr/>
          <p:nvPr/>
        </p:nvGrpSpPr>
        <p:grpSpPr>
          <a:xfrm>
            <a:off x="419098" y="1044074"/>
            <a:ext cx="11076215" cy="1293624"/>
            <a:chOff x="419098" y="1044074"/>
            <a:chExt cx="11076215" cy="1293624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CECF90E-C1D8-B5C3-A696-4BF0F48BBCB2}"/>
                </a:ext>
              </a:extLst>
            </p:cNvPr>
            <p:cNvSpPr txBox="1"/>
            <p:nvPr/>
          </p:nvSpPr>
          <p:spPr>
            <a:xfrm>
              <a:off x="419098" y="1044074"/>
              <a:ext cx="11076215" cy="12936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1800" b="1" u="sng" dirty="0">
                  <a:latin typeface="Calibri" panose="020F0502020204030204" pitchFamily="34" charset="0"/>
                  <a:ea typeface="Verdana" panose="020B0604030504040204" pitchFamily="34" charset="0"/>
                  <a:cs typeface="Calibri" panose="020F0502020204030204" pitchFamily="34" charset="0"/>
                </a:rPr>
                <a:t>Naming Conventions</a:t>
              </a: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Use meaningful and descriptive names for variables, functions, and classes</a:t>
              </a:r>
              <a:endParaRPr lang="en-US" b="1" dirty="0">
                <a:effectLst/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PHP conventions often prefer </a:t>
              </a:r>
              <a:r>
                <a:rPr lang="en-US" sz="1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snake_case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US" b="1" dirty="0">
                  <a:solidFill>
                    <a:srgbClr val="11AEC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variable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and </a:t>
              </a:r>
              <a:r>
                <a:rPr lang="en-US" sz="1800" b="1" dirty="0">
                  <a:solidFill>
                    <a:srgbClr val="11AEC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function</a:t>
              </a:r>
              <a:r>
                <a:rPr lang="en-US" sz="1800" i="1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names and </a:t>
              </a:r>
              <a:r>
                <a:rPr lang="en-US" sz="1800" b="1" dirty="0" err="1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PascalCase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for </a:t>
              </a:r>
              <a:r>
                <a:rPr lang="en-US" sz="1800" b="1" dirty="0">
                  <a:solidFill>
                    <a:srgbClr val="11AEC7"/>
                  </a:solidFill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class</a:t>
              </a:r>
              <a:r>
                <a: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names</a:t>
              </a:r>
              <a:endParaRPr lang="en-US" sz="1800" b="1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endParaRP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34F55CAF-62AE-AA5E-5BDB-2990A0DA8ED8}"/>
                </a:ext>
              </a:extLst>
            </p:cNvPr>
            <p:cNvCxnSpPr>
              <a:cxnSpLocks/>
            </p:cNvCxnSpPr>
            <p:nvPr/>
          </p:nvCxnSpPr>
          <p:spPr>
            <a:xfrm>
              <a:off x="5043005" y="2259318"/>
              <a:ext cx="725640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71A9544F-1575-DDB1-1CBE-9CF1EA80AFB7}"/>
                </a:ext>
              </a:extLst>
            </p:cNvPr>
            <p:cNvCxnSpPr>
              <a:cxnSpLocks/>
            </p:cNvCxnSpPr>
            <p:nvPr/>
          </p:nvCxnSpPr>
          <p:spPr>
            <a:xfrm>
              <a:off x="6230278" y="2258762"/>
              <a:ext cx="798204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A8D7B51-C125-9CFA-A13A-46AB8FD1E7CD}"/>
                </a:ext>
              </a:extLst>
            </p:cNvPr>
            <p:cNvCxnSpPr>
              <a:cxnSpLocks/>
            </p:cNvCxnSpPr>
            <p:nvPr/>
          </p:nvCxnSpPr>
          <p:spPr>
            <a:xfrm>
              <a:off x="9543536" y="2258762"/>
              <a:ext cx="450566" cy="0"/>
            </a:xfrm>
            <a:prstGeom prst="line">
              <a:avLst/>
            </a:prstGeom>
            <a:ln>
              <a:solidFill>
                <a:srgbClr val="11AEC7"/>
              </a:solidFill>
            </a:ln>
          </p:spPr>
          <p:style>
            <a:lnRef idx="3">
              <a:schemeClr val="accent3"/>
            </a:lnRef>
            <a:fillRef idx="0">
              <a:schemeClr val="accent3"/>
            </a:fillRef>
            <a:effectRef idx="2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$</a:t>
              </a:r>
              <a:r>
                <a:rPr lang="en-IN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customer_name</a:t>
              </a: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“John”;  //Descriptive variable</a:t>
              </a:r>
            </a:p>
            <a:p>
              <a:pPr>
                <a:spcBef>
                  <a:spcPts val="600"/>
                </a:spcBef>
              </a:pP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</a:t>
              </a:r>
              <a:r>
                <a:rPr lang="en-IN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sum_of_two_num</a:t>
              </a: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($num_1, $num_2){</a:t>
              </a: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$num_1 + $num_2;</a:t>
              </a: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class </a:t>
              </a:r>
              <a:r>
                <a:rPr lang="en-IN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CustomerDetails</a:t>
              </a: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{</a:t>
              </a: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$name;</a:t>
              </a: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public $email;</a:t>
              </a: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 </a:t>
              </a: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Good Naming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7455758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</a:t>
              </a:r>
              <a:r>
                <a:rPr lang="en-US" sz="1800" dirty="0" err="1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is_logged_in</a:t>
              </a: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= false;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If($</a:t>
              </a:r>
              <a:r>
                <a:rPr lang="en-US" sz="1800" dirty="0" err="1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is_logged_in</a:t>
              </a: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){echo “Welcome back!”;}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else{echo “Please log in.”;}</a:t>
              </a: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Bad Formatting  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419099" y="740043"/>
            <a:ext cx="1107621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Formatting and Indentation</a:t>
            </a:r>
            <a:endParaRPr lang="en-US" sz="1800" b="1" u="sng" dirty="0">
              <a:latin typeface="Calibri" panose="020F0502020204030204" pitchFamily="34" charset="0"/>
              <a:ea typeface="Verdana" panose="020B0604030504040204" pitchFamily="34" charset="0"/>
              <a:cs typeface="Calibri" panose="020F0502020204030204" pitchFamily="34" charset="0"/>
            </a:endParaRP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consistent indentation (e.g., 4 spaces).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Ensure braces and parentheses are consistently styled.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 line length to 80–120 characters.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</a:t>
              </a:r>
              <a:r>
                <a:rPr lang="en-US" sz="1800" b="1" dirty="0" err="1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is_logged_in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= false;</a:t>
              </a:r>
            </a:p>
            <a:p>
              <a:pPr>
                <a:spcBef>
                  <a:spcPts val="600"/>
                </a:spcBef>
              </a:pPr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If($</a:t>
              </a:r>
              <a:r>
                <a:rPr lang="en-US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is_logged_in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){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echo “welcome back!”;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}else {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echo “Please log in.”;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Good Formatting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176405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18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</a:t>
              </a:r>
              <a:r>
                <a:rPr lang="en-IN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sum_of_two_num</a:t>
              </a: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($num_1, $num_2){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$num_1 + $num_2;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Without Comment 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419099" y="740043"/>
            <a:ext cx="11076215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Comments and Documentation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comments to explain the purpose of code but avoid unnecessary comments.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5704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</a:t>
              </a:r>
              <a:r>
                <a:rPr lang="en-IN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sum_of_two_num</a:t>
              </a: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($num_1, $num_2){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$num_1 + $num_2;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Without Comment 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419099" y="740043"/>
            <a:ext cx="11076215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Comments and Documentation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comments to explain the purpose of code but avoid unnecessary comments.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 METHOD 	: Name of functions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 DESCRIPTION : Description of functions.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 PARAMETERS: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	num_1:  Numeric variable 1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	num_2:  Numeric variable 2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 RETURN VALUES: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	numeric: sum of two numeric variables</a:t>
              </a:r>
              <a:endParaRPr lang="en-IN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With Comment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6" name="Right Bracket 5">
            <a:extLst>
              <a:ext uri="{FF2B5EF4-FFF2-40B4-BE49-F238E27FC236}">
                <a16:creationId xmlns:a16="http://schemas.microsoft.com/office/drawing/2014/main" id="{724E7076-A195-9C91-551E-5F1B5527D8B8}"/>
              </a:ext>
            </a:extLst>
          </p:cNvPr>
          <p:cNvSpPr/>
          <p:nvPr/>
        </p:nvSpPr>
        <p:spPr>
          <a:xfrm>
            <a:off x="10371909" y="3082834"/>
            <a:ext cx="243840" cy="2246812"/>
          </a:xfrm>
          <a:prstGeom prst="rightBracket">
            <a:avLst/>
          </a:prstGeom>
          <a:ln>
            <a:solidFill>
              <a:srgbClr val="EB6047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632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ADD9B1-76B3-215A-8B10-7A89CBE57E34}"/>
              </a:ext>
            </a:extLst>
          </p:cNvPr>
          <p:cNvSpPr txBox="1"/>
          <p:nvPr/>
        </p:nvSpPr>
        <p:spPr>
          <a:xfrm>
            <a:off x="1123407" y="1909296"/>
            <a:ext cx="369243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solidFill>
                  <a:srgbClr val="0D8295"/>
                </a:solidFill>
                <a:latin typeface="Century Gothic (Headings)"/>
                <a:ea typeface="Verdana" panose="020B0604030504040204" pitchFamily="34" charset="0"/>
              </a:rPr>
              <a:t>quick </a:t>
            </a:r>
          </a:p>
          <a:p>
            <a:pPr algn="ctr"/>
            <a:r>
              <a:rPr lang="en-US" sz="4400" b="1" dirty="0">
                <a:solidFill>
                  <a:srgbClr val="0D8295"/>
                </a:solidFill>
                <a:latin typeface="Century Gothic (Headings)"/>
                <a:ea typeface="Verdana" panose="020B0604030504040204" pitchFamily="34" charset="0"/>
              </a:rPr>
              <a:t>chat with  </a:t>
            </a:r>
          </a:p>
          <a:p>
            <a:pPr algn="ctr"/>
            <a:r>
              <a:rPr lang="en-US" sz="4400" b="1" dirty="0">
                <a:solidFill>
                  <a:srgbClr val="0D8295"/>
                </a:solidFill>
                <a:latin typeface="Century Gothic (Headings)"/>
                <a:ea typeface="Verdana" panose="020B0604030504040204" pitchFamily="34" charset="0"/>
              </a:rPr>
              <a:t>audience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02E570-BA48-5053-9C0B-B65DBD39F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153560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</a:t>
              </a:r>
              <a:r>
                <a:rPr lang="en-IN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sum_of_two_num</a:t>
              </a: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($num_1, $num_2){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$num_1 + $num_2;</a:t>
              </a:r>
            </a:p>
            <a:p>
              <a:pPr>
                <a:spcBef>
                  <a:spcPts val="600"/>
                </a:spcBef>
              </a:pPr>
              <a:r>
                <a:rPr lang="en-IN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Without Comment 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419099" y="740043"/>
            <a:ext cx="11076215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Comments and Documentation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Use comments to explain the purpose of code but avoid unnecessary comments.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 METHOD 	: Name of functions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 DESCRIPTION : Description of functions.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 PARAMETERS: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	num_1:  Numeric variable 1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	num_2:  Numeric variable 2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 RETURN VALUES:</a:t>
              </a:r>
            </a:p>
            <a:p>
              <a:pPr>
                <a:spcBef>
                  <a:spcPts val="600"/>
                </a:spcBef>
              </a:pPr>
              <a:r>
                <a:rPr lang="en-US" sz="16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#	numeric: sum of two numeric variables</a:t>
              </a:r>
              <a:endParaRPr lang="en-IN" sz="2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</a:t>
              </a:r>
              <a:r>
                <a:rPr lang="en-IN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sum_of_two_num</a:t>
              </a: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($num_1, $num_2){</a:t>
              </a: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return $num_1 + $num_2;</a:t>
              </a:r>
            </a:p>
            <a:p>
              <a:pPr>
                <a:spcBef>
                  <a:spcPts val="600"/>
                </a:spcBef>
              </a:pPr>
              <a:r>
                <a:rPr lang="en-IN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With Comment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4" name="Right Bracket 3">
            <a:extLst>
              <a:ext uri="{FF2B5EF4-FFF2-40B4-BE49-F238E27FC236}">
                <a16:creationId xmlns:a16="http://schemas.microsoft.com/office/drawing/2014/main" id="{20B6F237-647F-0215-9789-DAFCD723A4F4}"/>
              </a:ext>
            </a:extLst>
          </p:cNvPr>
          <p:cNvSpPr/>
          <p:nvPr/>
        </p:nvSpPr>
        <p:spPr>
          <a:xfrm>
            <a:off x="10371909" y="3082834"/>
            <a:ext cx="243840" cy="2246812"/>
          </a:xfrm>
          <a:prstGeom prst="rightBracket">
            <a:avLst/>
          </a:prstGeom>
          <a:ln>
            <a:solidFill>
              <a:srgbClr val="EB6047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ket 5">
            <a:extLst>
              <a:ext uri="{FF2B5EF4-FFF2-40B4-BE49-F238E27FC236}">
                <a16:creationId xmlns:a16="http://schemas.microsoft.com/office/drawing/2014/main" id="{3F8152B3-014C-056B-AD4F-5AB1C337FE2E}"/>
              </a:ext>
            </a:extLst>
          </p:cNvPr>
          <p:cNvSpPr/>
          <p:nvPr/>
        </p:nvSpPr>
        <p:spPr>
          <a:xfrm>
            <a:off x="10858693" y="5332429"/>
            <a:ext cx="243840" cy="788311"/>
          </a:xfrm>
          <a:prstGeom prst="rightBracket">
            <a:avLst/>
          </a:prstGeom>
          <a:ln>
            <a:solidFill>
              <a:srgbClr val="EB6047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1193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21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if ($degree == ‘MCA’){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     echo “Master of Computer Application”;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echo “MCA”;</a:t>
              </a: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if(</a:t>
              </a:r>
              <a:r>
                <a:rPr lang="en-US" sz="1800" dirty="0" err="1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strlen</a:t>
              </a: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(‘MCA’) == 3)){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	echo “Degree with 3 letters”;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} </a:t>
              </a: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Without DRY approach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319160" y="1038112"/>
            <a:ext cx="11076215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DRY Principle (Don’t Repeat Yourself)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Avoid repeating similar values/code in entire file.</a:t>
            </a:r>
            <a:endParaRPr lang="en-US" b="1" u="sng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1115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22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if ($degree == ‘MCA’){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     echo “Master of Computer Application”;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echo “MCA”;</a:t>
              </a: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if(</a:t>
              </a:r>
              <a:r>
                <a:rPr lang="en-US" sz="1800" dirty="0" err="1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strlen</a:t>
              </a: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(‘MCA’) == 3)){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	echo “Degree with 3 letters”;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} </a:t>
              </a: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Without DRY approach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319160" y="1038112"/>
            <a:ext cx="11076215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DRY Principle (Don’t Repeat Yourself)</a:t>
            </a:r>
          </a:p>
          <a:p>
            <a:pPr marL="2857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Avoid repeating similar values/code in entire file.</a:t>
            </a:r>
            <a:endParaRPr lang="en-US" b="1" u="sng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rgbClr val="EB604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</a:t>
              </a:r>
              <a:r>
                <a:rPr lang="en-US" sz="1800" b="1" dirty="0" err="1">
                  <a:solidFill>
                    <a:srgbClr val="EB604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mca_label</a:t>
              </a:r>
              <a:r>
                <a:rPr lang="en-US" sz="1800" b="1" dirty="0">
                  <a:solidFill>
                    <a:srgbClr val="EB604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= ‘MCA’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if (</a:t>
              </a:r>
              <a:r>
                <a:rPr lang="en-US" sz="1800" b="1" dirty="0">
                  <a:solidFill>
                    <a:srgbClr val="EB604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$degree == $</a:t>
              </a:r>
              <a:r>
                <a:rPr lang="en-US" sz="1800" b="1" dirty="0" err="1">
                  <a:solidFill>
                    <a:srgbClr val="EB604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mca_label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){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      echo “Master of Computer Application”;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echo </a:t>
              </a:r>
              <a:r>
                <a:rPr lang="en-US" sz="1800" b="1" dirty="0">
                  <a:solidFill>
                    <a:srgbClr val="EB604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</a:t>
              </a:r>
              <a:r>
                <a:rPr lang="en-US" sz="1800" b="1" dirty="0" err="1">
                  <a:solidFill>
                    <a:srgbClr val="EB604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mca_label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;</a:t>
              </a:r>
            </a:p>
            <a:p>
              <a:pPr>
                <a:spcBef>
                  <a:spcPts val="600"/>
                </a:spcBef>
              </a:pPr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if(</a:t>
              </a:r>
              <a:r>
                <a:rPr lang="en-US" sz="1800" b="1" dirty="0" err="1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strlen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(</a:t>
              </a:r>
              <a:r>
                <a:rPr lang="en-US" sz="1800" b="1" dirty="0">
                  <a:solidFill>
                    <a:srgbClr val="EB604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</a:t>
              </a:r>
              <a:r>
                <a:rPr lang="en-US" sz="1800" b="1" dirty="0" err="1">
                  <a:solidFill>
                    <a:srgbClr val="EB6047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mca_label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) == 3)){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	echo “Degree with 3 letters”;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} </a:t>
              </a:r>
            </a:p>
            <a:p>
              <a:pPr>
                <a:spcBef>
                  <a:spcPts val="600"/>
                </a:spcBef>
              </a:pPr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  <a:ea typeface="Calibri" panose="020F0502020204030204" pitchFamily="34" charset="0"/>
                  <a:cs typeface="Calibri" panose="020F0502020204030204" pitchFamily="34" charset="0"/>
                </a:rPr>
                <a:t>With DRY approach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362342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23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$num1 = 10;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$num2 = 20;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echo $num1  + $num2;</a:t>
              </a: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//adding of other pair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$n1 = 13;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$n2 = 15;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echo $n1 + $n2;</a:t>
              </a: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Not Reuse of code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319160" y="1038112"/>
            <a:ext cx="11076215" cy="880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ea typeface="Verdana" panose="020B0604030504040204" pitchFamily="34" charset="0"/>
                <a:cs typeface="Calibri" panose="020F0502020204030204" pitchFamily="34" charset="0"/>
              </a:rPr>
              <a:t>Code Reusability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Create functions/module to increase the reusability of code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function </a:t>
              </a:r>
              <a:r>
                <a:rPr lang="en-US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add_two_num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($num_1, $num_2)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{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   return $num_1 + $num_2;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}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//calling the function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echo </a:t>
              </a:r>
              <a:r>
                <a:rPr lang="en-US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add_two_num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(10,20);</a:t>
              </a:r>
            </a:p>
            <a:p>
              <a:pPr>
                <a:spcBef>
                  <a:spcPts val="600"/>
                </a:spcBef>
              </a:pP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echo </a:t>
              </a:r>
              <a:r>
                <a:rPr lang="en-US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add_two_num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(13,15);</a:t>
              </a: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Reuse of code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216356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24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&lt;html&gt;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&lt;body&gt;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&lt;?</a:t>
              </a:r>
              <a:r>
                <a:rPr lang="en-US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php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 $message = “Hello”;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 echo $message;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?&gt;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&lt;/body&gt;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&lt;/html&gt;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endParaRPr lang="en-IN" sz="1800" dirty="0"/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Bad Practice (Mixed)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319160" y="1038112"/>
            <a:ext cx="11076215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Avoid Mixing Logic and HTML</a:t>
            </a:r>
            <a:endParaRPr lang="en-US" b="1" u="sng" dirty="0">
              <a:latin typeface="Calibri" panose="020F0502020204030204" pitchFamily="34" charset="0"/>
              <a:ea typeface="Verdana" panose="020B060403050404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Separate the PHP logic from the HTML structure as much as possible to keep code clean and easy to maintain.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5530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25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&lt;html&gt;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&lt;body&gt;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&lt;?</a:t>
              </a:r>
              <a:r>
                <a:rPr lang="en-US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php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 $message = “Hello”;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 echo $message;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?&gt;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&lt;/body&gt;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&lt;/html&gt;</a:t>
              </a: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endParaRPr lang="en-IN" sz="1800" dirty="0"/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Bad Practice (Mixed)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319160" y="1038112"/>
            <a:ext cx="11076215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Avoid Mixing Logic and HTML</a:t>
            </a:r>
            <a:endParaRPr lang="en-US" b="1" u="sng" dirty="0">
              <a:latin typeface="Calibri" panose="020F0502020204030204" pitchFamily="34" charset="0"/>
              <a:ea typeface="Verdana" panose="020B0604030504040204" pitchFamily="34" charset="0"/>
              <a:cs typeface="Calibri" panose="020F050202020403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Separate the PHP logic from the HTML structure as much as possible to keep code clean and easy to maintain.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&lt;?</a:t>
              </a:r>
              <a:r>
                <a:rPr lang="en-US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php</a:t>
              </a:r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$message = “Hello”;</a:t>
              </a: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?&gt;</a:t>
              </a:r>
            </a:p>
            <a:p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&lt;html&gt;</a:t>
              </a: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&lt;body&gt;</a:t>
              </a: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   &lt;p&gt;&lt;?</a:t>
              </a:r>
              <a:r>
                <a:rPr lang="en-US" sz="1800" b="1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php</a:t>
              </a:r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echo $message; ?&gt;&lt;/p&gt;</a:t>
              </a: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&lt;/body&gt;</a:t>
              </a: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&lt;/html&gt;</a:t>
              </a: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Good Practice (Separated)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191DFF9B-35A1-1CD6-3725-ED3EF4FDE354}"/>
              </a:ext>
            </a:extLst>
          </p:cNvPr>
          <p:cNvCxnSpPr/>
          <p:nvPr/>
        </p:nvCxnSpPr>
        <p:spPr>
          <a:xfrm flipV="1">
            <a:off x="2865120" y="3553097"/>
            <a:ext cx="3362981" cy="70539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925E54F4-5BC5-C1B2-CA68-846BCEEB191E}"/>
              </a:ext>
            </a:extLst>
          </p:cNvPr>
          <p:cNvCxnSpPr>
            <a:cxnSpLocks/>
          </p:cNvCxnSpPr>
          <p:nvPr/>
        </p:nvCxnSpPr>
        <p:spPr>
          <a:xfrm>
            <a:off x="2516777" y="4701629"/>
            <a:ext cx="3995814" cy="51480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54670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A588A72A-976E-478A-9DD3-765AB3ED4CD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8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105775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26209"/>
            <a:ext cx="117348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Century Gothic (Headings)"/>
                <a:ea typeface="Verdana" panose="020B0604030504040204" pitchFamily="34" charset="0"/>
              </a:rPr>
              <a:t>PHP Coding Standards</a:t>
            </a:r>
            <a:endParaRPr lang="en-US" sz="2000" b="1" dirty="0">
              <a:latin typeface="Century Gothic (Headings)"/>
              <a:ea typeface="Verdana" panose="020B06040305040402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408622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5ECF613A-FCF5-4CC5-AA46-DABB088D7230}"/>
              </a:ext>
            </a:extLst>
          </p:cNvPr>
          <p:cNvSpPr/>
          <p:nvPr/>
        </p:nvSpPr>
        <p:spPr>
          <a:xfrm>
            <a:off x="419099" y="910696"/>
            <a:ext cx="11295761" cy="443455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/>
          <a:p>
            <a:pPr marL="342900" indent="-342900" algn="just">
              <a:lnSpc>
                <a:spcPct val="150000"/>
              </a:lnSpc>
              <a:buFont typeface="Segoe UI Light" panose="020B0502040204020203" pitchFamily="34" charset="0"/>
              <a:buChar char="›"/>
            </a:pPr>
            <a:endParaRPr lang="en-IN" sz="2200" dirty="0">
              <a:latin typeface="+mj-lt"/>
              <a:cs typeface="Segoe UI" panose="020B0502040204020203" pitchFamily="34" charset="0"/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932237-8254-D9D7-E075-CC72BE838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34938-1DD1-4976-B0BD-B489DE1FC3B6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CD71231-5805-C12E-8631-4BC1DE82F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26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3CB437-EB0F-E3F1-3D20-71EA1F097FBA}"/>
              </a:ext>
            </a:extLst>
          </p:cNvPr>
          <p:cNvGrpSpPr/>
          <p:nvPr/>
        </p:nvGrpSpPr>
        <p:grpSpPr>
          <a:xfrm>
            <a:off x="582396" y="2487697"/>
            <a:ext cx="5361216" cy="4107708"/>
            <a:chOff x="419097" y="1417383"/>
            <a:chExt cx="5361216" cy="4107708"/>
          </a:xfrm>
        </p:grpSpPr>
        <p:sp>
          <p:nvSpPr>
            <p:cNvPr id="5" name="Text Placeholder 5">
              <a:extLst>
                <a:ext uri="{FF2B5EF4-FFF2-40B4-BE49-F238E27FC236}">
                  <a16:creationId xmlns:a16="http://schemas.microsoft.com/office/drawing/2014/main" id="{26858CCB-3DF1-A6DD-076F-48CA5F8B8FAE}"/>
                </a:ext>
              </a:extLst>
            </p:cNvPr>
            <p:cNvSpPr txBox="1">
              <a:spLocks/>
            </p:cNvSpPr>
            <p:nvPr/>
          </p:nvSpPr>
          <p:spPr>
            <a:xfrm>
              <a:off x="419097" y="1938558"/>
              <a:ext cx="5361215" cy="3586533"/>
            </a:xfrm>
            <a:prstGeom prst="rect">
              <a:avLst/>
            </a:prstGeom>
            <a:solidFill>
              <a:schemeClr val="bg1"/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endPara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$</a:t>
              </a:r>
              <a:r>
                <a:rPr lang="en-US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site_name</a:t>
              </a: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= “My Website”;</a:t>
              </a:r>
            </a:p>
            <a:p>
              <a:pPr>
                <a:spcBef>
                  <a:spcPts val="600"/>
                </a:spcBef>
              </a:pP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echo “Welcome to” . $</a:t>
              </a:r>
              <a:r>
                <a:rPr lang="en-US" sz="1800" dirty="0" err="1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site_name</a:t>
              </a:r>
              <a:r>
                <a:rPr lang="en-US" sz="18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;</a:t>
              </a:r>
            </a:p>
            <a:p>
              <a:pPr>
                <a:spcBef>
                  <a:spcPts val="600"/>
                </a:spcBef>
              </a:pPr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Text Box 10">
              <a:extLst>
                <a:ext uri="{FF2B5EF4-FFF2-40B4-BE49-F238E27FC236}">
                  <a16:creationId xmlns:a16="http://schemas.microsoft.com/office/drawing/2014/main" id="{141E2B38-B518-A2BB-4EF7-A6645B648B2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EB6047"/>
            </a:solidFill>
            <a:ln w="12700" algn="ctr">
              <a:solidFill>
                <a:srgbClr val="EB604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Bad Practice</a:t>
              </a:r>
            </a:p>
          </p:txBody>
        </p:sp>
        <p:sp>
          <p:nvSpPr>
            <p:cNvPr id="13" name="Line 4">
              <a:extLst>
                <a:ext uri="{FF2B5EF4-FFF2-40B4-BE49-F238E27FC236}">
                  <a16:creationId xmlns:a16="http://schemas.microsoft.com/office/drawing/2014/main" id="{71E93B2E-AEAD-69FA-F667-13709A4D732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EB604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ECF90E-C1D8-B5C3-A696-4BF0F48BBCB2}"/>
              </a:ext>
            </a:extLst>
          </p:cNvPr>
          <p:cNvSpPr txBox="1"/>
          <p:nvPr/>
        </p:nvSpPr>
        <p:spPr>
          <a:xfrm>
            <a:off x="319160" y="1038112"/>
            <a:ext cx="11076215" cy="13388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b="1" u="sng" dirty="0">
                <a:latin typeface="Calibri" panose="020F0502020204030204" pitchFamily="34" charset="0"/>
                <a:cs typeface="Calibri" panose="020F0502020204030204" pitchFamily="34" charset="0"/>
              </a:rPr>
              <a:t>Constants for Fixed Values</a:t>
            </a:r>
          </a:p>
          <a:p>
            <a:pPr marL="285750" lvl="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Define constants for values that do not change, such as database credentials or application settings.</a:t>
            </a: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50000"/>
              </a:lnSpc>
            </a:pPr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82FB044-9D85-A98A-F5CA-3E7209B0D68D}"/>
              </a:ext>
            </a:extLst>
          </p:cNvPr>
          <p:cNvGrpSpPr/>
          <p:nvPr/>
        </p:nvGrpSpPr>
        <p:grpSpPr>
          <a:xfrm>
            <a:off x="6228101" y="2487697"/>
            <a:ext cx="5361216" cy="4107708"/>
            <a:chOff x="419097" y="1417383"/>
            <a:chExt cx="5361216" cy="4107708"/>
          </a:xfrm>
        </p:grpSpPr>
        <p:sp>
          <p:nvSpPr>
            <p:cNvPr id="33" name="Text Placeholder 5">
              <a:extLst>
                <a:ext uri="{FF2B5EF4-FFF2-40B4-BE49-F238E27FC236}">
                  <a16:creationId xmlns:a16="http://schemas.microsoft.com/office/drawing/2014/main" id="{81696991-D270-409D-D535-1572FA41E7C1}"/>
                </a:ext>
              </a:extLst>
            </p:cNvPr>
            <p:cNvSpPr txBox="1">
              <a:spLocks/>
            </p:cNvSpPr>
            <p:nvPr/>
          </p:nvSpPr>
          <p:spPr>
            <a:xfrm>
              <a:off x="419098" y="1938558"/>
              <a:ext cx="5361215" cy="358653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noFill/>
            </a:ln>
          </p:spPr>
          <p:txBody>
            <a:bodyPr wrap="square" lIns="91440" tIns="91440" rIns="91440" bIns="91440"/>
            <a:lstStyle>
              <a:lvl1pPr marL="0" indent="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defRPr lang="en-US" sz="1400" kern="1200">
                  <a:solidFill>
                    <a:schemeClr val="tx2"/>
                  </a:solidFill>
                  <a:latin typeface="+mn-lt"/>
                  <a:ea typeface="+mn-ea"/>
                  <a:cs typeface="+mn-cs"/>
                </a:defRPr>
              </a:lvl1pPr>
              <a:lvl2pPr marL="18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4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2pPr>
              <a:lvl3pPr marL="36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3pPr>
              <a:lvl4pPr marL="540000" indent="-180000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•"/>
                <a:defRPr lang="en-US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4pPr>
              <a:lvl5pPr marL="720000" indent="-179388" algn="l" defTabSz="957263" rtl="0" eaLnBrk="1" fontAlgn="base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charset="0"/>
                <a:buChar char="‒"/>
                <a:defRPr lang="en-GB" sz="1200" kern="1200">
                  <a:solidFill>
                    <a:schemeClr val="tx2"/>
                  </a:solidFill>
                  <a:latin typeface="+mn-lt"/>
                  <a:ea typeface="+mj-ea"/>
                  <a:cs typeface="+mj-cs"/>
                </a:defRPr>
              </a:lvl5pPr>
              <a:lvl6pPr marL="90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 baseline="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6pPr>
              <a:lvl7pPr marL="108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7pPr>
              <a:lvl8pPr marL="126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•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8pPr>
              <a:lvl9pPr marL="1440000" indent="-180000" algn="l" defTabSz="859512" rtl="0" eaLnBrk="1" latinLnBrk="0" hangingPunct="1">
                <a:lnSpc>
                  <a:spcPct val="100000"/>
                </a:lnSpc>
                <a:spcBef>
                  <a:spcPts val="400"/>
                </a:spcBef>
                <a:spcAft>
                  <a:spcPts val="0"/>
                </a:spcAft>
                <a:buFont typeface="Arial" pitchFamily="34" charset="0"/>
                <a:buChar char="‒"/>
                <a:defRPr sz="1200" kern="1200">
                  <a:solidFill>
                    <a:schemeClr val="accen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define("SITE_NAME", "My Website");</a:t>
              </a: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endParaRPr lang="en-US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r>
                <a:rPr lang="en-US" sz="1800" b="1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echo "Welcome to " . SITE_NAME;</a:t>
              </a:r>
              <a:endParaRPr lang="en-IN" sz="1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  <a:p>
              <a:endParaRPr lang="en-IN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4" name="Text Box 10">
              <a:extLst>
                <a:ext uri="{FF2B5EF4-FFF2-40B4-BE49-F238E27FC236}">
                  <a16:creationId xmlns:a16="http://schemas.microsoft.com/office/drawing/2014/main" id="{6A3AAC9C-F55A-A1DB-A240-8BF6DAD69E4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9098" y="1417383"/>
              <a:ext cx="5361215" cy="521175"/>
            </a:xfrm>
            <a:prstGeom prst="rect">
              <a:avLst/>
            </a:prstGeom>
            <a:solidFill>
              <a:srgbClr val="11AEC7"/>
            </a:solidFill>
            <a:ln w="12700" algn="ctr">
              <a:solidFill>
                <a:srgbClr val="11AEC7"/>
              </a:solidFill>
              <a:miter lim="800000"/>
              <a:headEnd/>
              <a:tailEnd type="none" w="sm" len="med"/>
            </a:ln>
          </p:spPr>
          <p:txBody>
            <a:bodyPr lIns="91440" tIns="91440" rIns="91440" bIns="91440" anchor="ctr" anchorCtr="0"/>
            <a:lstStyle/>
            <a:p>
              <a:pPr defTabSz="957263"/>
              <a:r>
                <a:rPr lang="en-US" sz="2400" b="1" dirty="0">
                  <a:solidFill>
                    <a:schemeClr val="bg1"/>
                  </a:solidFill>
                  <a:latin typeface="+mj-lt"/>
                </a:rPr>
                <a:t>Good Practice (Define Constant)</a:t>
              </a:r>
            </a:p>
          </p:txBody>
        </p:sp>
        <p:sp>
          <p:nvSpPr>
            <p:cNvPr id="35" name="Line 4">
              <a:extLst>
                <a:ext uri="{FF2B5EF4-FFF2-40B4-BE49-F238E27FC236}">
                  <a16:creationId xmlns:a16="http://schemas.microsoft.com/office/drawing/2014/main" id="{4C8AED2B-7004-3C56-4C1C-D767477EDD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9097" y="5525091"/>
              <a:ext cx="5361215" cy="0"/>
            </a:xfrm>
            <a:prstGeom prst="line">
              <a:avLst/>
            </a:prstGeom>
            <a:noFill/>
            <a:ln w="57150">
              <a:solidFill>
                <a:srgbClr val="11AEC7"/>
              </a:solidFill>
              <a:round/>
              <a:headEnd type="none" w="sm" len="sm"/>
              <a:tailEnd type="none" w="sm" len="sm"/>
            </a:ln>
          </p:spPr>
          <p:txBody>
            <a:bodyPr wrap="none" lIns="36000" tIns="36000" rIns="36000" bIns="36000" anchor="ctr"/>
            <a:lstStyle/>
            <a:p>
              <a:pPr>
                <a:defRPr/>
              </a:pP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022565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Converting HTML Website to PHP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27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38200" y="816231"/>
            <a:ext cx="755626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Step 1: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Change extension to .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php</a:t>
            </a: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Update the navigation hyperlink with PHP files.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1705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Converting HTML Website to PHP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28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829491" y="1054125"/>
            <a:ext cx="993430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Step 2: Make use of PHP programming language to build dynamic pages to improve productivity and re-usability.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Create template of web pages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&lt;header&gt;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	&lt;body&gt;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&lt;footer&gt;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Create a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header.php</a:t>
            </a: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sz="2400" b="1" dirty="0" err="1">
                <a:latin typeface="Calibri" panose="020F0502020204030204" pitchFamily="34" charset="0"/>
                <a:cs typeface="Calibri" panose="020F0502020204030204" pitchFamily="34" charset="0"/>
              </a:rPr>
              <a:t>footer.php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Include the file header and footer in webpages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Dynamic website is ready!</a:t>
            </a:r>
          </a:p>
        </p:txBody>
      </p:sp>
    </p:spTree>
    <p:extLst>
      <p:ext uri="{BB962C8B-B14F-4D97-AF65-F5344CB8AC3E}">
        <p14:creationId xmlns:p14="http://schemas.microsoft.com/office/powerpoint/2010/main" val="22953057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Some PHP programming concept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29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63782" y="964277"/>
            <a:ext cx="68742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How to write PHP code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endParaRPr lang="en-US" sz="2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i="1" dirty="0">
                <a:latin typeface="Calibri" panose="020F0502020204030204" pitchFamily="34" charset="0"/>
                <a:cs typeface="Calibri" panose="020F0502020204030204" pitchFamily="34" charset="0"/>
              </a:rPr>
              <a:t>    opening tag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	&lt;?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php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	       PHP code/statements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  </a:t>
            </a:r>
            <a:r>
              <a:rPr lang="en-US" sz="2400" i="1" dirty="0">
                <a:latin typeface="Calibri" panose="020F0502020204030204" pitchFamily="34" charset="0"/>
                <a:cs typeface="Calibri" panose="020F0502020204030204" pitchFamily="34" charset="0"/>
              </a:rPr>
              <a:t>closing tag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	?&gt;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Single line expression: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  &lt;?= expression ;&gt;</a:t>
            </a:r>
          </a:p>
        </p:txBody>
      </p:sp>
    </p:spTree>
    <p:extLst>
      <p:ext uri="{BB962C8B-B14F-4D97-AF65-F5344CB8AC3E}">
        <p14:creationId xmlns:p14="http://schemas.microsoft.com/office/powerpoint/2010/main" val="3573717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79733" y="522898"/>
            <a:ext cx="501226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/>
              <a:t>Objective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5020733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923C0F1-7F9F-5B3D-C2B6-8B88666CB699}"/>
              </a:ext>
            </a:extLst>
          </p:cNvPr>
          <p:cNvSpPr txBox="1"/>
          <p:nvPr/>
        </p:nvSpPr>
        <p:spPr>
          <a:xfrm>
            <a:off x="566055" y="1193219"/>
            <a:ext cx="100066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11AEC7"/>
                </a:solidFill>
                <a:latin typeface="Century Gothic (Headings)"/>
                <a:ea typeface="Verdana" panose="020B0604030504040204" pitchFamily="34" charset="0"/>
              </a:rPr>
              <a:t>My</a:t>
            </a:r>
            <a:r>
              <a:rPr lang="en-US" sz="3200" b="1" dirty="0">
                <a:solidFill>
                  <a:srgbClr val="11AEC7"/>
                </a:solidFill>
                <a:ea typeface="Verdana" panose="020B0604030504040204" pitchFamily="34" charset="0"/>
              </a:rPr>
              <a:t> </a:t>
            </a:r>
            <a:r>
              <a:rPr lang="en-US" sz="2800" b="1" dirty="0">
                <a:solidFill>
                  <a:srgbClr val="11AEC7"/>
                </a:solidFill>
                <a:latin typeface="Century Gothic (Headings)"/>
                <a:ea typeface="Verdana" panose="020B0604030504040204" pitchFamily="34" charset="0"/>
              </a:rPr>
              <a:t>Insights</a:t>
            </a:r>
            <a:r>
              <a:rPr lang="en-US" sz="3200" b="1" dirty="0">
                <a:solidFill>
                  <a:srgbClr val="11AEC7"/>
                </a:solidFill>
                <a:ea typeface="Verdana" panose="020B0604030504040204" pitchFamily="34" charset="0"/>
              </a:rPr>
              <a:t> </a:t>
            </a:r>
            <a:r>
              <a:rPr lang="en-US" sz="2800" b="1" dirty="0">
                <a:solidFill>
                  <a:srgbClr val="11AEC7"/>
                </a:solidFill>
                <a:latin typeface="Century Gothic (Headings)"/>
                <a:ea typeface="Verdana" panose="020B0604030504040204" pitchFamily="34" charset="0"/>
              </a:rPr>
              <a:t>and</a:t>
            </a:r>
            <a:r>
              <a:rPr lang="en-US" sz="3200" b="1" dirty="0">
                <a:solidFill>
                  <a:srgbClr val="11AEC7"/>
                </a:solidFill>
                <a:ea typeface="Verdana" panose="020B0604030504040204" pitchFamily="34" charset="0"/>
              </a:rPr>
              <a:t> </a:t>
            </a:r>
            <a:r>
              <a:rPr lang="en-US" sz="2800" b="1" dirty="0">
                <a:solidFill>
                  <a:srgbClr val="11AEC7"/>
                </a:solidFill>
                <a:latin typeface="Century Gothic (Headings)"/>
                <a:ea typeface="Verdana" panose="020B0604030504040204" pitchFamily="34" charset="0"/>
              </a:rPr>
              <a:t>Considerations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ADD9B1-76B3-215A-8B10-7A89CBE57E34}"/>
              </a:ext>
            </a:extLst>
          </p:cNvPr>
          <p:cNvSpPr txBox="1"/>
          <p:nvPr/>
        </p:nvSpPr>
        <p:spPr>
          <a:xfrm>
            <a:off x="1076223" y="2272370"/>
            <a:ext cx="86599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800" dirty="0">
                <a:latin typeface="+mj-lt"/>
                <a:ea typeface="Verdana" panose="020B0604030504040204" pitchFamily="34" charset="0"/>
                <a:cs typeface="Calibri" panose="020F0502020204030204" pitchFamily="34" charset="0"/>
              </a:rPr>
              <a:t>Understanding the fundamentals of PHP for web development</a:t>
            </a:r>
          </a:p>
          <a:p>
            <a:pPr algn="just"/>
            <a:endParaRPr lang="en-US" sz="2800" dirty="0">
              <a:latin typeface="+mj-lt"/>
              <a:ea typeface="Verdana" panose="020B060403050404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sz="2800" dirty="0">
                <a:latin typeface="+mj-lt"/>
                <a:ea typeface="Verdana" panose="020B0604030504040204" pitchFamily="34" charset="0"/>
                <a:cs typeface="Calibri" panose="020F0502020204030204" pitchFamily="34" charset="0"/>
              </a:rPr>
              <a:t>Emphasizing best practices in coding standards</a:t>
            </a:r>
          </a:p>
          <a:p>
            <a:pPr algn="just"/>
            <a:endParaRPr lang="en-US" sz="2800" dirty="0">
              <a:latin typeface="+mj-lt"/>
              <a:ea typeface="Verdana" panose="020B0604030504040204" pitchFamily="34" charset="0"/>
              <a:cs typeface="Calibri" panose="020F0502020204030204" pitchFamily="34" charset="0"/>
            </a:endParaRPr>
          </a:p>
          <a:p>
            <a:pPr algn="just"/>
            <a:r>
              <a:rPr lang="en-US" sz="2800" dirty="0">
                <a:latin typeface="+mj-lt"/>
                <a:ea typeface="Verdana" panose="020B0604030504040204" pitchFamily="34" charset="0"/>
                <a:cs typeface="Calibri" panose="020F0502020204030204" pitchFamily="34" charset="0"/>
              </a:rPr>
              <a:t>Ensuring participants can create simple forms and establish database connectivity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7E667-8B0F-C91A-0D7A-5F0B698C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B979-F21A-4C9C-A0B5-AB5E632FE90B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94F2C-45E0-3DF8-41C5-8D495C59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3</a:t>
            </a:fld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F32895C1-ECA7-C78A-C480-59F220C9C111}"/>
              </a:ext>
            </a:extLst>
          </p:cNvPr>
          <p:cNvGrpSpPr/>
          <p:nvPr/>
        </p:nvGrpSpPr>
        <p:grpSpPr>
          <a:xfrm>
            <a:off x="616511" y="2396444"/>
            <a:ext cx="381285" cy="381285"/>
            <a:chOff x="10148892" y="3464815"/>
            <a:chExt cx="381285" cy="381285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DCA97CC-245A-AB1C-05A0-9E241CC0814E}"/>
                </a:ext>
              </a:extLst>
            </p:cNvPr>
            <p:cNvGrpSpPr>
              <a:grpSpLocks noChangeAspect="1"/>
            </p:cNvGrpSpPr>
            <p:nvPr/>
          </p:nvGrpSpPr>
          <p:grpSpPr>
            <a:xfrm rot="2826595">
              <a:off x="10148892" y="3464815"/>
              <a:ext cx="381285" cy="381285"/>
              <a:chOff x="7606853" y="246063"/>
              <a:chExt cx="896937" cy="896937"/>
            </a:xfrm>
            <a:solidFill>
              <a:srgbClr val="72C7E7"/>
            </a:solidFill>
          </p:grpSpPr>
          <p:sp>
            <p:nvSpPr>
              <p:cNvPr id="18" name="Teardrop 17">
                <a:extLst>
                  <a:ext uri="{FF2B5EF4-FFF2-40B4-BE49-F238E27FC236}">
                    <a16:creationId xmlns:a16="http://schemas.microsoft.com/office/drawing/2014/main" id="{E5D9EC99-6C8F-B430-D0C2-4CB2D7CEDAA5}"/>
                  </a:ext>
                </a:extLst>
              </p:cNvPr>
              <p:cNvSpPr/>
              <p:nvPr/>
            </p:nvSpPr>
            <p:spPr>
              <a:xfrm>
                <a:off x="7606853" y="246063"/>
                <a:ext cx="896937" cy="896937"/>
              </a:xfrm>
              <a:prstGeom prst="teardrop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952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2000" kern="0" err="1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B1DD4A8B-409B-C987-1508-BBEF3895521C}"/>
                  </a:ext>
                </a:extLst>
              </p:cNvPr>
              <p:cNvSpPr/>
              <p:nvPr/>
            </p:nvSpPr>
            <p:spPr>
              <a:xfrm>
                <a:off x="7647293" y="280458"/>
                <a:ext cx="822602" cy="822602"/>
              </a:xfrm>
              <a:prstGeom prst="ellipse">
                <a:avLst/>
              </a:prstGeom>
              <a:solidFill>
                <a:schemeClr val="accent3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2000" kern="0" err="1">
                  <a:solidFill>
                    <a:srgbClr val="FFFFFF"/>
                  </a:solidFill>
                  <a:latin typeface="Arial"/>
                </a:endParaRPr>
              </a:p>
            </p:txBody>
          </p:sp>
        </p:grpSp>
        <p:grpSp>
          <p:nvGrpSpPr>
            <p:cNvPr id="21" name="Group 989">
              <a:extLst>
                <a:ext uri="{FF2B5EF4-FFF2-40B4-BE49-F238E27FC236}">
                  <a16:creationId xmlns:a16="http://schemas.microsoft.com/office/drawing/2014/main" id="{EAC7B38C-7CC5-F92C-88E5-2D88F8759B5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5400000">
              <a:off x="10180307" y="3499780"/>
              <a:ext cx="306718" cy="306718"/>
              <a:chOff x="2394" y="4156"/>
              <a:chExt cx="340" cy="340"/>
            </a:xfrm>
            <a:solidFill>
              <a:schemeClr val="bg1"/>
            </a:solidFill>
          </p:grpSpPr>
          <p:sp>
            <p:nvSpPr>
              <p:cNvPr id="22" name="Line 990">
                <a:extLst>
                  <a:ext uri="{FF2B5EF4-FFF2-40B4-BE49-F238E27FC236}">
                    <a16:creationId xmlns:a16="http://schemas.microsoft.com/office/drawing/2014/main" id="{D50AED03-A257-9419-60DB-C8F97BC068C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28" y="4418"/>
                <a:ext cx="0" cy="0"/>
              </a:xfrm>
              <a:prstGeom prst="line">
                <a:avLst/>
              </a:prstGeom>
              <a:grpFill/>
              <a:ln w="2222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3" name="Freeform 991">
                <a:extLst>
                  <a:ext uri="{FF2B5EF4-FFF2-40B4-BE49-F238E27FC236}">
                    <a16:creationId xmlns:a16="http://schemas.microsoft.com/office/drawing/2014/main" id="{3A9936A2-5CA1-C97B-D860-8A5F259620A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94" y="4156"/>
                <a:ext cx="340" cy="340"/>
              </a:xfrm>
              <a:custGeom>
                <a:avLst/>
                <a:gdLst>
                  <a:gd name="T0" fmla="*/ 256 w 512"/>
                  <a:gd name="T1" fmla="*/ 21 h 512"/>
                  <a:gd name="T2" fmla="*/ 490 w 512"/>
                  <a:gd name="T3" fmla="*/ 256 h 512"/>
                  <a:gd name="T4" fmla="*/ 256 w 512"/>
                  <a:gd name="T5" fmla="*/ 490 h 512"/>
                  <a:gd name="T6" fmla="*/ 21 w 512"/>
                  <a:gd name="T7" fmla="*/ 256 h 512"/>
                  <a:gd name="T8" fmla="*/ 256 w 512"/>
                  <a:gd name="T9" fmla="*/ 21 h 512"/>
                  <a:gd name="T10" fmla="*/ 256 w 512"/>
                  <a:gd name="T11" fmla="*/ 0 h 512"/>
                  <a:gd name="T12" fmla="*/ 0 w 512"/>
                  <a:gd name="T13" fmla="*/ 256 h 512"/>
                  <a:gd name="T14" fmla="*/ 256 w 512"/>
                  <a:gd name="T15" fmla="*/ 512 h 512"/>
                  <a:gd name="T16" fmla="*/ 512 w 512"/>
                  <a:gd name="T17" fmla="*/ 256 h 512"/>
                  <a:gd name="T18" fmla="*/ 256 w 512"/>
                  <a:gd name="T19" fmla="*/ 0 h 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2" h="512">
                    <a:moveTo>
                      <a:pt x="256" y="21"/>
                    </a:moveTo>
                    <a:cubicBezTo>
                      <a:pt x="385" y="21"/>
                      <a:pt x="490" y="126"/>
                      <a:pt x="490" y="256"/>
                    </a:cubicBezTo>
                    <a:cubicBezTo>
                      <a:pt x="490" y="385"/>
                      <a:pt x="385" y="490"/>
                      <a:pt x="256" y="490"/>
                    </a:cubicBezTo>
                    <a:cubicBezTo>
                      <a:pt x="126" y="490"/>
                      <a:pt x="21" y="385"/>
                      <a:pt x="21" y="256"/>
                    </a:cubicBezTo>
                    <a:cubicBezTo>
                      <a:pt x="21" y="126"/>
                      <a:pt x="126" y="21"/>
                      <a:pt x="256" y="21"/>
                    </a:cubicBezTo>
                    <a:moveTo>
                      <a:pt x="256" y="0"/>
                    </a:moveTo>
                    <a:cubicBezTo>
                      <a:pt x="114" y="0"/>
                      <a:pt x="0" y="114"/>
                      <a:pt x="0" y="256"/>
                    </a:cubicBezTo>
                    <a:cubicBezTo>
                      <a:pt x="0" y="397"/>
                      <a:pt x="114" y="512"/>
                      <a:pt x="256" y="512"/>
                    </a:cubicBezTo>
                    <a:cubicBezTo>
                      <a:pt x="397" y="512"/>
                      <a:pt x="512" y="397"/>
                      <a:pt x="512" y="256"/>
                    </a:cubicBezTo>
                    <a:cubicBezTo>
                      <a:pt x="512" y="114"/>
                      <a:pt x="397" y="0"/>
                      <a:pt x="25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4" name="Freeform 992">
                <a:extLst>
                  <a:ext uri="{FF2B5EF4-FFF2-40B4-BE49-F238E27FC236}">
                    <a16:creationId xmlns:a16="http://schemas.microsoft.com/office/drawing/2014/main" id="{65A7FF0A-541A-F384-5EA1-2620316A551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64" y="4220"/>
                <a:ext cx="186" cy="212"/>
              </a:xfrm>
              <a:custGeom>
                <a:avLst/>
                <a:gdLst>
                  <a:gd name="T0" fmla="*/ 253 w 280"/>
                  <a:gd name="T1" fmla="*/ 320 h 320"/>
                  <a:gd name="T2" fmla="*/ 244 w 280"/>
                  <a:gd name="T3" fmla="*/ 304 h 320"/>
                  <a:gd name="T4" fmla="*/ 256 w 280"/>
                  <a:gd name="T5" fmla="*/ 202 h 320"/>
                  <a:gd name="T6" fmla="*/ 235 w 280"/>
                  <a:gd name="T7" fmla="*/ 201 h 320"/>
                  <a:gd name="T8" fmla="*/ 224 w 280"/>
                  <a:gd name="T9" fmla="*/ 213 h 320"/>
                  <a:gd name="T10" fmla="*/ 224 w 280"/>
                  <a:gd name="T11" fmla="*/ 213 h 320"/>
                  <a:gd name="T12" fmla="*/ 214 w 280"/>
                  <a:gd name="T13" fmla="*/ 192 h 320"/>
                  <a:gd name="T14" fmla="*/ 192 w 280"/>
                  <a:gd name="T15" fmla="*/ 192 h 320"/>
                  <a:gd name="T16" fmla="*/ 182 w 280"/>
                  <a:gd name="T17" fmla="*/ 213 h 320"/>
                  <a:gd name="T18" fmla="*/ 171 w 280"/>
                  <a:gd name="T19" fmla="*/ 170 h 320"/>
                  <a:gd name="T20" fmla="*/ 150 w 280"/>
                  <a:gd name="T21" fmla="*/ 170 h 320"/>
                  <a:gd name="T22" fmla="*/ 139 w 280"/>
                  <a:gd name="T23" fmla="*/ 213 h 320"/>
                  <a:gd name="T24" fmla="*/ 128 w 280"/>
                  <a:gd name="T25" fmla="*/ 117 h 320"/>
                  <a:gd name="T26" fmla="*/ 107 w 280"/>
                  <a:gd name="T27" fmla="*/ 117 h 320"/>
                  <a:gd name="T28" fmla="*/ 101 w 280"/>
                  <a:gd name="T29" fmla="*/ 255 h 320"/>
                  <a:gd name="T30" fmla="*/ 57 w 280"/>
                  <a:gd name="T31" fmla="*/ 196 h 320"/>
                  <a:gd name="T32" fmla="*/ 43 w 280"/>
                  <a:gd name="T33" fmla="*/ 192 h 320"/>
                  <a:gd name="T34" fmla="*/ 42 w 280"/>
                  <a:gd name="T35" fmla="*/ 209 h 320"/>
                  <a:gd name="T36" fmla="*/ 101 w 280"/>
                  <a:gd name="T37" fmla="*/ 316 h 320"/>
                  <a:gd name="T38" fmla="*/ 86 w 280"/>
                  <a:gd name="T39" fmla="*/ 317 h 320"/>
                  <a:gd name="T40" fmla="*/ 33 w 280"/>
                  <a:gd name="T41" fmla="*/ 173 h 320"/>
                  <a:gd name="T42" fmla="*/ 76 w 280"/>
                  <a:gd name="T43" fmla="*/ 187 h 320"/>
                  <a:gd name="T44" fmla="*/ 86 w 280"/>
                  <a:gd name="T45" fmla="*/ 117 h 320"/>
                  <a:gd name="T46" fmla="*/ 150 w 280"/>
                  <a:gd name="T47" fmla="*/ 117 h 320"/>
                  <a:gd name="T48" fmla="*/ 160 w 280"/>
                  <a:gd name="T49" fmla="*/ 138 h 320"/>
                  <a:gd name="T50" fmla="*/ 203 w 280"/>
                  <a:gd name="T51" fmla="*/ 160 h 320"/>
                  <a:gd name="T52" fmla="*/ 246 w 280"/>
                  <a:gd name="T53" fmla="*/ 170 h 320"/>
                  <a:gd name="T54" fmla="*/ 278 w 280"/>
                  <a:gd name="T55" fmla="*/ 245 h 320"/>
                  <a:gd name="T56" fmla="*/ 118 w 280"/>
                  <a:gd name="T57" fmla="*/ 64 h 320"/>
                  <a:gd name="T58" fmla="*/ 183 w 280"/>
                  <a:gd name="T59" fmla="*/ 117 h 320"/>
                  <a:gd name="T60" fmla="*/ 118 w 280"/>
                  <a:gd name="T61" fmla="*/ 42 h 320"/>
                  <a:gd name="T62" fmla="*/ 44 w 280"/>
                  <a:gd name="T63" fmla="*/ 129 h 320"/>
                  <a:gd name="T64" fmla="*/ 57 w 280"/>
                  <a:gd name="T65" fmla="*/ 138 h 320"/>
                  <a:gd name="T66" fmla="*/ 65 w 280"/>
                  <a:gd name="T67" fmla="*/ 117 h 320"/>
                  <a:gd name="T68" fmla="*/ 23 w 280"/>
                  <a:gd name="T69" fmla="*/ 133 h 320"/>
                  <a:gd name="T70" fmla="*/ 118 w 280"/>
                  <a:gd name="T71" fmla="*/ 21 h 320"/>
                  <a:gd name="T72" fmla="*/ 213 w 280"/>
                  <a:gd name="T73" fmla="*/ 123 h 320"/>
                  <a:gd name="T74" fmla="*/ 235 w 280"/>
                  <a:gd name="T75" fmla="*/ 125 h 320"/>
                  <a:gd name="T76" fmla="*/ 118 w 280"/>
                  <a:gd name="T77" fmla="*/ 0 h 320"/>
                  <a:gd name="T78" fmla="*/ 2 w 280"/>
                  <a:gd name="T79" fmla="*/ 137 h 320"/>
                  <a:gd name="T80" fmla="*/ 14 w 280"/>
                  <a:gd name="T81" fmla="*/ 145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80" h="320">
                    <a:moveTo>
                      <a:pt x="262" y="314"/>
                    </a:moveTo>
                    <a:cubicBezTo>
                      <a:pt x="260" y="318"/>
                      <a:pt x="256" y="320"/>
                      <a:pt x="253" y="320"/>
                    </a:cubicBezTo>
                    <a:cubicBezTo>
                      <a:pt x="251" y="320"/>
                      <a:pt x="249" y="319"/>
                      <a:pt x="247" y="318"/>
                    </a:cubicBezTo>
                    <a:cubicBezTo>
                      <a:pt x="242" y="315"/>
                      <a:pt x="241" y="309"/>
                      <a:pt x="244" y="304"/>
                    </a:cubicBezTo>
                    <a:cubicBezTo>
                      <a:pt x="258" y="278"/>
                      <a:pt x="256" y="246"/>
                      <a:pt x="256" y="246"/>
                    </a:cubicBezTo>
                    <a:cubicBezTo>
                      <a:pt x="256" y="202"/>
                      <a:pt x="256" y="202"/>
                      <a:pt x="256" y="202"/>
                    </a:cubicBezTo>
                    <a:cubicBezTo>
                      <a:pt x="256" y="196"/>
                      <a:pt x="251" y="192"/>
                      <a:pt x="245" y="192"/>
                    </a:cubicBezTo>
                    <a:cubicBezTo>
                      <a:pt x="240" y="192"/>
                      <a:pt x="236" y="196"/>
                      <a:pt x="235" y="201"/>
                    </a:cubicBezTo>
                    <a:cubicBezTo>
                      <a:pt x="235" y="202"/>
                      <a:pt x="235" y="202"/>
                      <a:pt x="235" y="202"/>
                    </a:cubicBezTo>
                    <a:cubicBezTo>
                      <a:pt x="235" y="208"/>
                      <a:pt x="230" y="213"/>
                      <a:pt x="224" y="213"/>
                    </a:cubicBezTo>
                    <a:cubicBezTo>
                      <a:pt x="224" y="213"/>
                      <a:pt x="224" y="213"/>
                      <a:pt x="224" y="213"/>
                    </a:cubicBezTo>
                    <a:cubicBezTo>
                      <a:pt x="224" y="213"/>
                      <a:pt x="224" y="213"/>
                      <a:pt x="224" y="213"/>
                    </a:cubicBezTo>
                    <a:cubicBezTo>
                      <a:pt x="218" y="213"/>
                      <a:pt x="214" y="208"/>
                      <a:pt x="214" y="202"/>
                    </a:cubicBezTo>
                    <a:cubicBezTo>
                      <a:pt x="214" y="192"/>
                      <a:pt x="214" y="192"/>
                      <a:pt x="214" y="192"/>
                    </a:cubicBezTo>
                    <a:cubicBezTo>
                      <a:pt x="214" y="186"/>
                      <a:pt x="209" y="181"/>
                      <a:pt x="203" y="181"/>
                    </a:cubicBezTo>
                    <a:cubicBezTo>
                      <a:pt x="197" y="181"/>
                      <a:pt x="192" y="186"/>
                      <a:pt x="192" y="192"/>
                    </a:cubicBezTo>
                    <a:cubicBezTo>
                      <a:pt x="192" y="202"/>
                      <a:pt x="192" y="202"/>
                      <a:pt x="192" y="202"/>
                    </a:cubicBezTo>
                    <a:cubicBezTo>
                      <a:pt x="192" y="208"/>
                      <a:pt x="188" y="213"/>
                      <a:pt x="182" y="213"/>
                    </a:cubicBezTo>
                    <a:cubicBezTo>
                      <a:pt x="176" y="213"/>
                      <a:pt x="171" y="208"/>
                      <a:pt x="171" y="202"/>
                    </a:cubicBezTo>
                    <a:cubicBezTo>
                      <a:pt x="171" y="170"/>
                      <a:pt x="171" y="170"/>
                      <a:pt x="171" y="170"/>
                    </a:cubicBezTo>
                    <a:cubicBezTo>
                      <a:pt x="171" y="164"/>
                      <a:pt x="166" y="160"/>
                      <a:pt x="160" y="160"/>
                    </a:cubicBezTo>
                    <a:cubicBezTo>
                      <a:pt x="154" y="160"/>
                      <a:pt x="150" y="164"/>
                      <a:pt x="150" y="170"/>
                    </a:cubicBezTo>
                    <a:cubicBezTo>
                      <a:pt x="150" y="202"/>
                      <a:pt x="150" y="202"/>
                      <a:pt x="150" y="202"/>
                    </a:cubicBezTo>
                    <a:cubicBezTo>
                      <a:pt x="150" y="208"/>
                      <a:pt x="145" y="213"/>
                      <a:pt x="139" y="213"/>
                    </a:cubicBezTo>
                    <a:cubicBezTo>
                      <a:pt x="133" y="213"/>
                      <a:pt x="128" y="208"/>
                      <a:pt x="128" y="20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8" y="111"/>
                      <a:pt x="124" y="106"/>
                      <a:pt x="118" y="106"/>
                    </a:cubicBezTo>
                    <a:cubicBezTo>
                      <a:pt x="112" y="106"/>
                      <a:pt x="107" y="111"/>
                      <a:pt x="107" y="117"/>
                    </a:cubicBezTo>
                    <a:cubicBezTo>
                      <a:pt x="107" y="245"/>
                      <a:pt x="107" y="245"/>
                      <a:pt x="107" y="245"/>
                    </a:cubicBezTo>
                    <a:cubicBezTo>
                      <a:pt x="107" y="249"/>
                      <a:pt x="105" y="253"/>
                      <a:pt x="101" y="255"/>
                    </a:cubicBezTo>
                    <a:cubicBezTo>
                      <a:pt x="97" y="256"/>
                      <a:pt x="93" y="256"/>
                      <a:pt x="89" y="253"/>
                    </a:cubicBezTo>
                    <a:cubicBezTo>
                      <a:pt x="75" y="241"/>
                      <a:pt x="60" y="203"/>
                      <a:pt x="57" y="196"/>
                    </a:cubicBezTo>
                    <a:cubicBezTo>
                      <a:pt x="56" y="194"/>
                      <a:pt x="54" y="192"/>
                      <a:pt x="51" y="191"/>
                    </a:cubicBezTo>
                    <a:cubicBezTo>
                      <a:pt x="48" y="190"/>
                      <a:pt x="46" y="190"/>
                      <a:pt x="43" y="192"/>
                    </a:cubicBezTo>
                    <a:cubicBezTo>
                      <a:pt x="39" y="194"/>
                      <a:pt x="39" y="202"/>
                      <a:pt x="42" y="208"/>
                    </a:cubicBezTo>
                    <a:cubicBezTo>
                      <a:pt x="42" y="209"/>
                      <a:pt x="42" y="209"/>
                      <a:pt x="42" y="209"/>
                    </a:cubicBezTo>
                    <a:cubicBezTo>
                      <a:pt x="43" y="210"/>
                      <a:pt x="64" y="269"/>
                      <a:pt x="100" y="301"/>
                    </a:cubicBezTo>
                    <a:cubicBezTo>
                      <a:pt x="104" y="305"/>
                      <a:pt x="105" y="312"/>
                      <a:pt x="101" y="316"/>
                    </a:cubicBezTo>
                    <a:cubicBezTo>
                      <a:pt x="99" y="318"/>
                      <a:pt x="96" y="320"/>
                      <a:pt x="93" y="320"/>
                    </a:cubicBezTo>
                    <a:cubicBezTo>
                      <a:pt x="90" y="320"/>
                      <a:pt x="88" y="319"/>
                      <a:pt x="86" y="317"/>
                    </a:cubicBezTo>
                    <a:cubicBezTo>
                      <a:pt x="47" y="283"/>
                      <a:pt x="25" y="224"/>
                      <a:pt x="22" y="217"/>
                    </a:cubicBezTo>
                    <a:cubicBezTo>
                      <a:pt x="15" y="202"/>
                      <a:pt x="17" y="181"/>
                      <a:pt x="33" y="173"/>
                    </a:cubicBezTo>
                    <a:cubicBezTo>
                      <a:pt x="41" y="169"/>
                      <a:pt x="50" y="168"/>
                      <a:pt x="58" y="171"/>
                    </a:cubicBezTo>
                    <a:cubicBezTo>
                      <a:pt x="66" y="174"/>
                      <a:pt x="73" y="179"/>
                      <a:pt x="76" y="187"/>
                    </a:cubicBezTo>
                    <a:cubicBezTo>
                      <a:pt x="79" y="193"/>
                      <a:pt x="82" y="201"/>
                      <a:pt x="86" y="208"/>
                    </a:cubicBezTo>
                    <a:cubicBezTo>
                      <a:pt x="86" y="117"/>
                      <a:pt x="86" y="117"/>
                      <a:pt x="86" y="117"/>
                    </a:cubicBezTo>
                    <a:cubicBezTo>
                      <a:pt x="86" y="99"/>
                      <a:pt x="100" y="85"/>
                      <a:pt x="118" y="85"/>
                    </a:cubicBezTo>
                    <a:cubicBezTo>
                      <a:pt x="135" y="85"/>
                      <a:pt x="150" y="99"/>
                      <a:pt x="150" y="117"/>
                    </a:cubicBezTo>
                    <a:cubicBezTo>
                      <a:pt x="150" y="140"/>
                      <a:pt x="150" y="140"/>
                      <a:pt x="150" y="140"/>
                    </a:cubicBezTo>
                    <a:cubicBezTo>
                      <a:pt x="153" y="139"/>
                      <a:pt x="157" y="138"/>
                      <a:pt x="160" y="138"/>
                    </a:cubicBezTo>
                    <a:cubicBezTo>
                      <a:pt x="175" y="138"/>
                      <a:pt x="187" y="148"/>
                      <a:pt x="191" y="162"/>
                    </a:cubicBezTo>
                    <a:cubicBezTo>
                      <a:pt x="195" y="161"/>
                      <a:pt x="199" y="160"/>
                      <a:pt x="203" y="160"/>
                    </a:cubicBezTo>
                    <a:cubicBezTo>
                      <a:pt x="214" y="160"/>
                      <a:pt x="224" y="166"/>
                      <a:pt x="230" y="175"/>
                    </a:cubicBezTo>
                    <a:cubicBezTo>
                      <a:pt x="235" y="172"/>
                      <a:pt x="240" y="170"/>
                      <a:pt x="246" y="170"/>
                    </a:cubicBezTo>
                    <a:cubicBezTo>
                      <a:pt x="263" y="170"/>
                      <a:pt x="278" y="185"/>
                      <a:pt x="278" y="202"/>
                    </a:cubicBezTo>
                    <a:cubicBezTo>
                      <a:pt x="278" y="245"/>
                      <a:pt x="278" y="245"/>
                      <a:pt x="278" y="245"/>
                    </a:cubicBezTo>
                    <a:cubicBezTo>
                      <a:pt x="278" y="246"/>
                      <a:pt x="280" y="283"/>
                      <a:pt x="262" y="314"/>
                    </a:cubicBezTo>
                    <a:close/>
                    <a:moveTo>
                      <a:pt x="118" y="64"/>
                    </a:moveTo>
                    <a:cubicBezTo>
                      <a:pt x="144" y="64"/>
                      <a:pt x="166" y="82"/>
                      <a:pt x="171" y="108"/>
                    </a:cubicBezTo>
                    <a:cubicBezTo>
                      <a:pt x="172" y="114"/>
                      <a:pt x="177" y="118"/>
                      <a:pt x="183" y="117"/>
                    </a:cubicBezTo>
                    <a:cubicBezTo>
                      <a:pt x="189" y="116"/>
                      <a:pt x="193" y="110"/>
                      <a:pt x="192" y="105"/>
                    </a:cubicBezTo>
                    <a:cubicBezTo>
                      <a:pt x="186" y="68"/>
                      <a:pt x="155" y="42"/>
                      <a:pt x="118" y="42"/>
                    </a:cubicBezTo>
                    <a:cubicBezTo>
                      <a:pt x="77" y="42"/>
                      <a:pt x="43" y="76"/>
                      <a:pt x="43" y="117"/>
                    </a:cubicBezTo>
                    <a:cubicBezTo>
                      <a:pt x="43" y="121"/>
                      <a:pt x="44" y="125"/>
                      <a:pt x="44" y="129"/>
                    </a:cubicBezTo>
                    <a:cubicBezTo>
                      <a:pt x="45" y="135"/>
                      <a:pt x="50" y="138"/>
                      <a:pt x="55" y="138"/>
                    </a:cubicBezTo>
                    <a:cubicBezTo>
                      <a:pt x="56" y="138"/>
                      <a:pt x="56" y="138"/>
                      <a:pt x="57" y="138"/>
                    </a:cubicBezTo>
                    <a:cubicBezTo>
                      <a:pt x="63" y="137"/>
                      <a:pt x="67" y="132"/>
                      <a:pt x="66" y="126"/>
                    </a:cubicBezTo>
                    <a:cubicBezTo>
                      <a:pt x="65" y="123"/>
                      <a:pt x="65" y="120"/>
                      <a:pt x="65" y="117"/>
                    </a:cubicBezTo>
                    <a:cubicBezTo>
                      <a:pt x="65" y="88"/>
                      <a:pt x="89" y="64"/>
                      <a:pt x="118" y="64"/>
                    </a:cubicBezTo>
                    <a:close/>
                    <a:moveTo>
                      <a:pt x="23" y="133"/>
                    </a:moveTo>
                    <a:cubicBezTo>
                      <a:pt x="22" y="128"/>
                      <a:pt x="22" y="122"/>
                      <a:pt x="22" y="117"/>
                    </a:cubicBezTo>
                    <a:cubicBezTo>
                      <a:pt x="22" y="64"/>
                      <a:pt x="65" y="21"/>
                      <a:pt x="118" y="21"/>
                    </a:cubicBezTo>
                    <a:cubicBezTo>
                      <a:pt x="171" y="21"/>
                      <a:pt x="214" y="64"/>
                      <a:pt x="214" y="117"/>
                    </a:cubicBezTo>
                    <a:cubicBezTo>
                      <a:pt x="214" y="119"/>
                      <a:pt x="214" y="121"/>
                      <a:pt x="213" y="123"/>
                    </a:cubicBezTo>
                    <a:cubicBezTo>
                      <a:pt x="213" y="129"/>
                      <a:pt x="218" y="134"/>
                      <a:pt x="223" y="135"/>
                    </a:cubicBezTo>
                    <a:cubicBezTo>
                      <a:pt x="229" y="135"/>
                      <a:pt x="234" y="131"/>
                      <a:pt x="235" y="125"/>
                    </a:cubicBezTo>
                    <a:cubicBezTo>
                      <a:pt x="235" y="122"/>
                      <a:pt x="235" y="120"/>
                      <a:pt x="235" y="117"/>
                    </a:cubicBezTo>
                    <a:cubicBezTo>
                      <a:pt x="235" y="52"/>
                      <a:pt x="182" y="0"/>
                      <a:pt x="118" y="0"/>
                    </a:cubicBezTo>
                    <a:cubicBezTo>
                      <a:pt x="53" y="0"/>
                      <a:pt x="0" y="52"/>
                      <a:pt x="0" y="117"/>
                    </a:cubicBezTo>
                    <a:cubicBezTo>
                      <a:pt x="0" y="124"/>
                      <a:pt x="1" y="130"/>
                      <a:pt x="2" y="137"/>
                    </a:cubicBezTo>
                    <a:cubicBezTo>
                      <a:pt x="3" y="142"/>
                      <a:pt x="7" y="145"/>
                      <a:pt x="12" y="145"/>
                    </a:cubicBezTo>
                    <a:cubicBezTo>
                      <a:pt x="13" y="145"/>
                      <a:pt x="14" y="145"/>
                      <a:pt x="14" y="145"/>
                    </a:cubicBezTo>
                    <a:cubicBezTo>
                      <a:pt x="20" y="144"/>
                      <a:pt x="24" y="139"/>
                      <a:pt x="23" y="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3E5D59F-C73B-D6E2-D4D0-D49564D5BA32}"/>
              </a:ext>
            </a:extLst>
          </p:cNvPr>
          <p:cNvGrpSpPr/>
          <p:nvPr/>
        </p:nvGrpSpPr>
        <p:grpSpPr>
          <a:xfrm>
            <a:off x="627247" y="3586218"/>
            <a:ext cx="381285" cy="381285"/>
            <a:chOff x="10148892" y="3464815"/>
            <a:chExt cx="381285" cy="381285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5AD83CF1-1F76-F490-44DF-638671DE677F}"/>
                </a:ext>
              </a:extLst>
            </p:cNvPr>
            <p:cNvGrpSpPr>
              <a:grpSpLocks noChangeAspect="1"/>
            </p:cNvGrpSpPr>
            <p:nvPr/>
          </p:nvGrpSpPr>
          <p:grpSpPr>
            <a:xfrm rot="2826595">
              <a:off x="10148892" y="3464815"/>
              <a:ext cx="381285" cy="381285"/>
              <a:chOff x="7606853" y="246063"/>
              <a:chExt cx="896937" cy="896937"/>
            </a:xfrm>
            <a:solidFill>
              <a:srgbClr val="72C7E7"/>
            </a:solidFill>
          </p:grpSpPr>
          <p:sp>
            <p:nvSpPr>
              <p:cNvPr id="32" name="Teardrop 31">
                <a:extLst>
                  <a:ext uri="{FF2B5EF4-FFF2-40B4-BE49-F238E27FC236}">
                    <a16:creationId xmlns:a16="http://schemas.microsoft.com/office/drawing/2014/main" id="{158D4F18-6F2E-1EDA-362D-DBF13DD866AD}"/>
                  </a:ext>
                </a:extLst>
              </p:cNvPr>
              <p:cNvSpPr/>
              <p:nvPr/>
            </p:nvSpPr>
            <p:spPr>
              <a:xfrm>
                <a:off x="7606853" y="246063"/>
                <a:ext cx="896937" cy="896937"/>
              </a:xfrm>
              <a:prstGeom prst="teardrop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952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2000" kern="0" err="1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A73372E4-099B-5221-C4AF-099B169A84D1}"/>
                  </a:ext>
                </a:extLst>
              </p:cNvPr>
              <p:cNvSpPr/>
              <p:nvPr/>
            </p:nvSpPr>
            <p:spPr>
              <a:xfrm>
                <a:off x="7647293" y="280458"/>
                <a:ext cx="822602" cy="822602"/>
              </a:xfrm>
              <a:prstGeom prst="ellipse">
                <a:avLst/>
              </a:prstGeom>
              <a:solidFill>
                <a:schemeClr val="accent3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2000" kern="0" err="1">
                  <a:solidFill>
                    <a:srgbClr val="FFFFFF"/>
                  </a:solidFill>
                  <a:latin typeface="Arial"/>
                </a:endParaRPr>
              </a:p>
            </p:txBody>
          </p:sp>
        </p:grpSp>
        <p:grpSp>
          <p:nvGrpSpPr>
            <p:cNvPr id="28" name="Group 989">
              <a:extLst>
                <a:ext uri="{FF2B5EF4-FFF2-40B4-BE49-F238E27FC236}">
                  <a16:creationId xmlns:a16="http://schemas.microsoft.com/office/drawing/2014/main" id="{450C7180-C052-EC64-7EBF-4C1ED13F85D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5400000">
              <a:off x="10180307" y="3499780"/>
              <a:ext cx="306718" cy="306718"/>
              <a:chOff x="2394" y="4156"/>
              <a:chExt cx="340" cy="340"/>
            </a:xfrm>
            <a:solidFill>
              <a:schemeClr val="bg1"/>
            </a:solidFill>
          </p:grpSpPr>
          <p:sp>
            <p:nvSpPr>
              <p:cNvPr id="29" name="Line 990">
                <a:extLst>
                  <a:ext uri="{FF2B5EF4-FFF2-40B4-BE49-F238E27FC236}">
                    <a16:creationId xmlns:a16="http://schemas.microsoft.com/office/drawing/2014/main" id="{594CE49F-2EE7-A3E4-B1B4-F7C4672235D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28" y="4418"/>
                <a:ext cx="0" cy="0"/>
              </a:xfrm>
              <a:prstGeom prst="line">
                <a:avLst/>
              </a:prstGeom>
              <a:grpFill/>
              <a:ln w="2222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0" name="Freeform 991">
                <a:extLst>
                  <a:ext uri="{FF2B5EF4-FFF2-40B4-BE49-F238E27FC236}">
                    <a16:creationId xmlns:a16="http://schemas.microsoft.com/office/drawing/2014/main" id="{2770448B-3645-5CCC-F841-7BEFC39225F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94" y="4156"/>
                <a:ext cx="340" cy="340"/>
              </a:xfrm>
              <a:custGeom>
                <a:avLst/>
                <a:gdLst>
                  <a:gd name="T0" fmla="*/ 256 w 512"/>
                  <a:gd name="T1" fmla="*/ 21 h 512"/>
                  <a:gd name="T2" fmla="*/ 490 w 512"/>
                  <a:gd name="T3" fmla="*/ 256 h 512"/>
                  <a:gd name="T4" fmla="*/ 256 w 512"/>
                  <a:gd name="T5" fmla="*/ 490 h 512"/>
                  <a:gd name="T6" fmla="*/ 21 w 512"/>
                  <a:gd name="T7" fmla="*/ 256 h 512"/>
                  <a:gd name="T8" fmla="*/ 256 w 512"/>
                  <a:gd name="T9" fmla="*/ 21 h 512"/>
                  <a:gd name="T10" fmla="*/ 256 w 512"/>
                  <a:gd name="T11" fmla="*/ 0 h 512"/>
                  <a:gd name="T12" fmla="*/ 0 w 512"/>
                  <a:gd name="T13" fmla="*/ 256 h 512"/>
                  <a:gd name="T14" fmla="*/ 256 w 512"/>
                  <a:gd name="T15" fmla="*/ 512 h 512"/>
                  <a:gd name="T16" fmla="*/ 512 w 512"/>
                  <a:gd name="T17" fmla="*/ 256 h 512"/>
                  <a:gd name="T18" fmla="*/ 256 w 512"/>
                  <a:gd name="T19" fmla="*/ 0 h 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2" h="512">
                    <a:moveTo>
                      <a:pt x="256" y="21"/>
                    </a:moveTo>
                    <a:cubicBezTo>
                      <a:pt x="385" y="21"/>
                      <a:pt x="490" y="126"/>
                      <a:pt x="490" y="256"/>
                    </a:cubicBezTo>
                    <a:cubicBezTo>
                      <a:pt x="490" y="385"/>
                      <a:pt x="385" y="490"/>
                      <a:pt x="256" y="490"/>
                    </a:cubicBezTo>
                    <a:cubicBezTo>
                      <a:pt x="126" y="490"/>
                      <a:pt x="21" y="385"/>
                      <a:pt x="21" y="256"/>
                    </a:cubicBezTo>
                    <a:cubicBezTo>
                      <a:pt x="21" y="126"/>
                      <a:pt x="126" y="21"/>
                      <a:pt x="256" y="21"/>
                    </a:cubicBezTo>
                    <a:moveTo>
                      <a:pt x="256" y="0"/>
                    </a:moveTo>
                    <a:cubicBezTo>
                      <a:pt x="114" y="0"/>
                      <a:pt x="0" y="114"/>
                      <a:pt x="0" y="256"/>
                    </a:cubicBezTo>
                    <a:cubicBezTo>
                      <a:pt x="0" y="397"/>
                      <a:pt x="114" y="512"/>
                      <a:pt x="256" y="512"/>
                    </a:cubicBezTo>
                    <a:cubicBezTo>
                      <a:pt x="397" y="512"/>
                      <a:pt x="512" y="397"/>
                      <a:pt x="512" y="256"/>
                    </a:cubicBezTo>
                    <a:cubicBezTo>
                      <a:pt x="512" y="114"/>
                      <a:pt x="397" y="0"/>
                      <a:pt x="25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1" name="Freeform 992">
                <a:extLst>
                  <a:ext uri="{FF2B5EF4-FFF2-40B4-BE49-F238E27FC236}">
                    <a16:creationId xmlns:a16="http://schemas.microsoft.com/office/drawing/2014/main" id="{D7DAE53C-00C5-FBB9-F65D-CF04DDEEF45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64" y="4220"/>
                <a:ext cx="186" cy="212"/>
              </a:xfrm>
              <a:custGeom>
                <a:avLst/>
                <a:gdLst>
                  <a:gd name="T0" fmla="*/ 253 w 280"/>
                  <a:gd name="T1" fmla="*/ 320 h 320"/>
                  <a:gd name="T2" fmla="*/ 244 w 280"/>
                  <a:gd name="T3" fmla="*/ 304 h 320"/>
                  <a:gd name="T4" fmla="*/ 256 w 280"/>
                  <a:gd name="T5" fmla="*/ 202 h 320"/>
                  <a:gd name="T6" fmla="*/ 235 w 280"/>
                  <a:gd name="T7" fmla="*/ 201 h 320"/>
                  <a:gd name="T8" fmla="*/ 224 w 280"/>
                  <a:gd name="T9" fmla="*/ 213 h 320"/>
                  <a:gd name="T10" fmla="*/ 224 w 280"/>
                  <a:gd name="T11" fmla="*/ 213 h 320"/>
                  <a:gd name="T12" fmla="*/ 214 w 280"/>
                  <a:gd name="T13" fmla="*/ 192 h 320"/>
                  <a:gd name="T14" fmla="*/ 192 w 280"/>
                  <a:gd name="T15" fmla="*/ 192 h 320"/>
                  <a:gd name="T16" fmla="*/ 182 w 280"/>
                  <a:gd name="T17" fmla="*/ 213 h 320"/>
                  <a:gd name="T18" fmla="*/ 171 w 280"/>
                  <a:gd name="T19" fmla="*/ 170 h 320"/>
                  <a:gd name="T20" fmla="*/ 150 w 280"/>
                  <a:gd name="T21" fmla="*/ 170 h 320"/>
                  <a:gd name="T22" fmla="*/ 139 w 280"/>
                  <a:gd name="T23" fmla="*/ 213 h 320"/>
                  <a:gd name="T24" fmla="*/ 128 w 280"/>
                  <a:gd name="T25" fmla="*/ 117 h 320"/>
                  <a:gd name="T26" fmla="*/ 107 w 280"/>
                  <a:gd name="T27" fmla="*/ 117 h 320"/>
                  <a:gd name="T28" fmla="*/ 101 w 280"/>
                  <a:gd name="T29" fmla="*/ 255 h 320"/>
                  <a:gd name="T30" fmla="*/ 57 w 280"/>
                  <a:gd name="T31" fmla="*/ 196 h 320"/>
                  <a:gd name="T32" fmla="*/ 43 w 280"/>
                  <a:gd name="T33" fmla="*/ 192 h 320"/>
                  <a:gd name="T34" fmla="*/ 42 w 280"/>
                  <a:gd name="T35" fmla="*/ 209 h 320"/>
                  <a:gd name="T36" fmla="*/ 101 w 280"/>
                  <a:gd name="T37" fmla="*/ 316 h 320"/>
                  <a:gd name="T38" fmla="*/ 86 w 280"/>
                  <a:gd name="T39" fmla="*/ 317 h 320"/>
                  <a:gd name="T40" fmla="*/ 33 w 280"/>
                  <a:gd name="T41" fmla="*/ 173 h 320"/>
                  <a:gd name="T42" fmla="*/ 76 w 280"/>
                  <a:gd name="T43" fmla="*/ 187 h 320"/>
                  <a:gd name="T44" fmla="*/ 86 w 280"/>
                  <a:gd name="T45" fmla="*/ 117 h 320"/>
                  <a:gd name="T46" fmla="*/ 150 w 280"/>
                  <a:gd name="T47" fmla="*/ 117 h 320"/>
                  <a:gd name="T48" fmla="*/ 160 w 280"/>
                  <a:gd name="T49" fmla="*/ 138 h 320"/>
                  <a:gd name="T50" fmla="*/ 203 w 280"/>
                  <a:gd name="T51" fmla="*/ 160 h 320"/>
                  <a:gd name="T52" fmla="*/ 246 w 280"/>
                  <a:gd name="T53" fmla="*/ 170 h 320"/>
                  <a:gd name="T54" fmla="*/ 278 w 280"/>
                  <a:gd name="T55" fmla="*/ 245 h 320"/>
                  <a:gd name="T56" fmla="*/ 118 w 280"/>
                  <a:gd name="T57" fmla="*/ 64 h 320"/>
                  <a:gd name="T58" fmla="*/ 183 w 280"/>
                  <a:gd name="T59" fmla="*/ 117 h 320"/>
                  <a:gd name="T60" fmla="*/ 118 w 280"/>
                  <a:gd name="T61" fmla="*/ 42 h 320"/>
                  <a:gd name="T62" fmla="*/ 44 w 280"/>
                  <a:gd name="T63" fmla="*/ 129 h 320"/>
                  <a:gd name="T64" fmla="*/ 57 w 280"/>
                  <a:gd name="T65" fmla="*/ 138 h 320"/>
                  <a:gd name="T66" fmla="*/ 65 w 280"/>
                  <a:gd name="T67" fmla="*/ 117 h 320"/>
                  <a:gd name="T68" fmla="*/ 23 w 280"/>
                  <a:gd name="T69" fmla="*/ 133 h 320"/>
                  <a:gd name="T70" fmla="*/ 118 w 280"/>
                  <a:gd name="T71" fmla="*/ 21 h 320"/>
                  <a:gd name="T72" fmla="*/ 213 w 280"/>
                  <a:gd name="T73" fmla="*/ 123 h 320"/>
                  <a:gd name="T74" fmla="*/ 235 w 280"/>
                  <a:gd name="T75" fmla="*/ 125 h 320"/>
                  <a:gd name="T76" fmla="*/ 118 w 280"/>
                  <a:gd name="T77" fmla="*/ 0 h 320"/>
                  <a:gd name="T78" fmla="*/ 2 w 280"/>
                  <a:gd name="T79" fmla="*/ 137 h 320"/>
                  <a:gd name="T80" fmla="*/ 14 w 280"/>
                  <a:gd name="T81" fmla="*/ 145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80" h="320">
                    <a:moveTo>
                      <a:pt x="262" y="314"/>
                    </a:moveTo>
                    <a:cubicBezTo>
                      <a:pt x="260" y="318"/>
                      <a:pt x="256" y="320"/>
                      <a:pt x="253" y="320"/>
                    </a:cubicBezTo>
                    <a:cubicBezTo>
                      <a:pt x="251" y="320"/>
                      <a:pt x="249" y="319"/>
                      <a:pt x="247" y="318"/>
                    </a:cubicBezTo>
                    <a:cubicBezTo>
                      <a:pt x="242" y="315"/>
                      <a:pt x="241" y="309"/>
                      <a:pt x="244" y="304"/>
                    </a:cubicBezTo>
                    <a:cubicBezTo>
                      <a:pt x="258" y="278"/>
                      <a:pt x="256" y="246"/>
                      <a:pt x="256" y="246"/>
                    </a:cubicBezTo>
                    <a:cubicBezTo>
                      <a:pt x="256" y="202"/>
                      <a:pt x="256" y="202"/>
                      <a:pt x="256" y="202"/>
                    </a:cubicBezTo>
                    <a:cubicBezTo>
                      <a:pt x="256" y="196"/>
                      <a:pt x="251" y="192"/>
                      <a:pt x="245" y="192"/>
                    </a:cubicBezTo>
                    <a:cubicBezTo>
                      <a:pt x="240" y="192"/>
                      <a:pt x="236" y="196"/>
                      <a:pt x="235" y="201"/>
                    </a:cubicBezTo>
                    <a:cubicBezTo>
                      <a:pt x="235" y="202"/>
                      <a:pt x="235" y="202"/>
                      <a:pt x="235" y="202"/>
                    </a:cubicBezTo>
                    <a:cubicBezTo>
                      <a:pt x="235" y="208"/>
                      <a:pt x="230" y="213"/>
                      <a:pt x="224" y="213"/>
                    </a:cubicBezTo>
                    <a:cubicBezTo>
                      <a:pt x="224" y="213"/>
                      <a:pt x="224" y="213"/>
                      <a:pt x="224" y="213"/>
                    </a:cubicBezTo>
                    <a:cubicBezTo>
                      <a:pt x="224" y="213"/>
                      <a:pt x="224" y="213"/>
                      <a:pt x="224" y="213"/>
                    </a:cubicBezTo>
                    <a:cubicBezTo>
                      <a:pt x="218" y="213"/>
                      <a:pt x="214" y="208"/>
                      <a:pt x="214" y="202"/>
                    </a:cubicBezTo>
                    <a:cubicBezTo>
                      <a:pt x="214" y="192"/>
                      <a:pt x="214" y="192"/>
                      <a:pt x="214" y="192"/>
                    </a:cubicBezTo>
                    <a:cubicBezTo>
                      <a:pt x="214" y="186"/>
                      <a:pt x="209" y="181"/>
                      <a:pt x="203" y="181"/>
                    </a:cubicBezTo>
                    <a:cubicBezTo>
                      <a:pt x="197" y="181"/>
                      <a:pt x="192" y="186"/>
                      <a:pt x="192" y="192"/>
                    </a:cubicBezTo>
                    <a:cubicBezTo>
                      <a:pt x="192" y="202"/>
                      <a:pt x="192" y="202"/>
                      <a:pt x="192" y="202"/>
                    </a:cubicBezTo>
                    <a:cubicBezTo>
                      <a:pt x="192" y="208"/>
                      <a:pt x="188" y="213"/>
                      <a:pt x="182" y="213"/>
                    </a:cubicBezTo>
                    <a:cubicBezTo>
                      <a:pt x="176" y="213"/>
                      <a:pt x="171" y="208"/>
                      <a:pt x="171" y="202"/>
                    </a:cubicBezTo>
                    <a:cubicBezTo>
                      <a:pt x="171" y="170"/>
                      <a:pt x="171" y="170"/>
                      <a:pt x="171" y="170"/>
                    </a:cubicBezTo>
                    <a:cubicBezTo>
                      <a:pt x="171" y="164"/>
                      <a:pt x="166" y="160"/>
                      <a:pt x="160" y="160"/>
                    </a:cubicBezTo>
                    <a:cubicBezTo>
                      <a:pt x="154" y="160"/>
                      <a:pt x="150" y="164"/>
                      <a:pt x="150" y="170"/>
                    </a:cubicBezTo>
                    <a:cubicBezTo>
                      <a:pt x="150" y="202"/>
                      <a:pt x="150" y="202"/>
                      <a:pt x="150" y="202"/>
                    </a:cubicBezTo>
                    <a:cubicBezTo>
                      <a:pt x="150" y="208"/>
                      <a:pt x="145" y="213"/>
                      <a:pt x="139" y="213"/>
                    </a:cubicBezTo>
                    <a:cubicBezTo>
                      <a:pt x="133" y="213"/>
                      <a:pt x="128" y="208"/>
                      <a:pt x="128" y="20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8" y="111"/>
                      <a:pt x="124" y="106"/>
                      <a:pt x="118" y="106"/>
                    </a:cubicBezTo>
                    <a:cubicBezTo>
                      <a:pt x="112" y="106"/>
                      <a:pt x="107" y="111"/>
                      <a:pt x="107" y="117"/>
                    </a:cubicBezTo>
                    <a:cubicBezTo>
                      <a:pt x="107" y="245"/>
                      <a:pt x="107" y="245"/>
                      <a:pt x="107" y="245"/>
                    </a:cubicBezTo>
                    <a:cubicBezTo>
                      <a:pt x="107" y="249"/>
                      <a:pt x="105" y="253"/>
                      <a:pt x="101" y="255"/>
                    </a:cubicBezTo>
                    <a:cubicBezTo>
                      <a:pt x="97" y="256"/>
                      <a:pt x="93" y="256"/>
                      <a:pt x="89" y="253"/>
                    </a:cubicBezTo>
                    <a:cubicBezTo>
                      <a:pt x="75" y="241"/>
                      <a:pt x="60" y="203"/>
                      <a:pt x="57" y="196"/>
                    </a:cubicBezTo>
                    <a:cubicBezTo>
                      <a:pt x="56" y="194"/>
                      <a:pt x="54" y="192"/>
                      <a:pt x="51" y="191"/>
                    </a:cubicBezTo>
                    <a:cubicBezTo>
                      <a:pt x="48" y="190"/>
                      <a:pt x="46" y="190"/>
                      <a:pt x="43" y="192"/>
                    </a:cubicBezTo>
                    <a:cubicBezTo>
                      <a:pt x="39" y="194"/>
                      <a:pt x="39" y="202"/>
                      <a:pt x="42" y="208"/>
                    </a:cubicBezTo>
                    <a:cubicBezTo>
                      <a:pt x="42" y="209"/>
                      <a:pt x="42" y="209"/>
                      <a:pt x="42" y="209"/>
                    </a:cubicBezTo>
                    <a:cubicBezTo>
                      <a:pt x="43" y="210"/>
                      <a:pt x="64" y="269"/>
                      <a:pt x="100" y="301"/>
                    </a:cubicBezTo>
                    <a:cubicBezTo>
                      <a:pt x="104" y="305"/>
                      <a:pt x="105" y="312"/>
                      <a:pt x="101" y="316"/>
                    </a:cubicBezTo>
                    <a:cubicBezTo>
                      <a:pt x="99" y="318"/>
                      <a:pt x="96" y="320"/>
                      <a:pt x="93" y="320"/>
                    </a:cubicBezTo>
                    <a:cubicBezTo>
                      <a:pt x="90" y="320"/>
                      <a:pt x="88" y="319"/>
                      <a:pt x="86" y="317"/>
                    </a:cubicBezTo>
                    <a:cubicBezTo>
                      <a:pt x="47" y="283"/>
                      <a:pt x="25" y="224"/>
                      <a:pt x="22" y="217"/>
                    </a:cubicBezTo>
                    <a:cubicBezTo>
                      <a:pt x="15" y="202"/>
                      <a:pt x="17" y="181"/>
                      <a:pt x="33" y="173"/>
                    </a:cubicBezTo>
                    <a:cubicBezTo>
                      <a:pt x="41" y="169"/>
                      <a:pt x="50" y="168"/>
                      <a:pt x="58" y="171"/>
                    </a:cubicBezTo>
                    <a:cubicBezTo>
                      <a:pt x="66" y="174"/>
                      <a:pt x="73" y="179"/>
                      <a:pt x="76" y="187"/>
                    </a:cubicBezTo>
                    <a:cubicBezTo>
                      <a:pt x="79" y="193"/>
                      <a:pt x="82" y="201"/>
                      <a:pt x="86" y="208"/>
                    </a:cubicBezTo>
                    <a:cubicBezTo>
                      <a:pt x="86" y="117"/>
                      <a:pt x="86" y="117"/>
                      <a:pt x="86" y="117"/>
                    </a:cubicBezTo>
                    <a:cubicBezTo>
                      <a:pt x="86" y="99"/>
                      <a:pt x="100" y="85"/>
                      <a:pt x="118" y="85"/>
                    </a:cubicBezTo>
                    <a:cubicBezTo>
                      <a:pt x="135" y="85"/>
                      <a:pt x="150" y="99"/>
                      <a:pt x="150" y="117"/>
                    </a:cubicBezTo>
                    <a:cubicBezTo>
                      <a:pt x="150" y="140"/>
                      <a:pt x="150" y="140"/>
                      <a:pt x="150" y="140"/>
                    </a:cubicBezTo>
                    <a:cubicBezTo>
                      <a:pt x="153" y="139"/>
                      <a:pt x="157" y="138"/>
                      <a:pt x="160" y="138"/>
                    </a:cubicBezTo>
                    <a:cubicBezTo>
                      <a:pt x="175" y="138"/>
                      <a:pt x="187" y="148"/>
                      <a:pt x="191" y="162"/>
                    </a:cubicBezTo>
                    <a:cubicBezTo>
                      <a:pt x="195" y="161"/>
                      <a:pt x="199" y="160"/>
                      <a:pt x="203" y="160"/>
                    </a:cubicBezTo>
                    <a:cubicBezTo>
                      <a:pt x="214" y="160"/>
                      <a:pt x="224" y="166"/>
                      <a:pt x="230" y="175"/>
                    </a:cubicBezTo>
                    <a:cubicBezTo>
                      <a:pt x="235" y="172"/>
                      <a:pt x="240" y="170"/>
                      <a:pt x="246" y="170"/>
                    </a:cubicBezTo>
                    <a:cubicBezTo>
                      <a:pt x="263" y="170"/>
                      <a:pt x="278" y="185"/>
                      <a:pt x="278" y="202"/>
                    </a:cubicBezTo>
                    <a:cubicBezTo>
                      <a:pt x="278" y="245"/>
                      <a:pt x="278" y="245"/>
                      <a:pt x="278" y="245"/>
                    </a:cubicBezTo>
                    <a:cubicBezTo>
                      <a:pt x="278" y="246"/>
                      <a:pt x="280" y="283"/>
                      <a:pt x="262" y="314"/>
                    </a:cubicBezTo>
                    <a:close/>
                    <a:moveTo>
                      <a:pt x="118" y="64"/>
                    </a:moveTo>
                    <a:cubicBezTo>
                      <a:pt x="144" y="64"/>
                      <a:pt x="166" y="82"/>
                      <a:pt x="171" y="108"/>
                    </a:cubicBezTo>
                    <a:cubicBezTo>
                      <a:pt x="172" y="114"/>
                      <a:pt x="177" y="118"/>
                      <a:pt x="183" y="117"/>
                    </a:cubicBezTo>
                    <a:cubicBezTo>
                      <a:pt x="189" y="116"/>
                      <a:pt x="193" y="110"/>
                      <a:pt x="192" y="105"/>
                    </a:cubicBezTo>
                    <a:cubicBezTo>
                      <a:pt x="186" y="68"/>
                      <a:pt x="155" y="42"/>
                      <a:pt x="118" y="42"/>
                    </a:cubicBezTo>
                    <a:cubicBezTo>
                      <a:pt x="77" y="42"/>
                      <a:pt x="43" y="76"/>
                      <a:pt x="43" y="117"/>
                    </a:cubicBezTo>
                    <a:cubicBezTo>
                      <a:pt x="43" y="121"/>
                      <a:pt x="44" y="125"/>
                      <a:pt x="44" y="129"/>
                    </a:cubicBezTo>
                    <a:cubicBezTo>
                      <a:pt x="45" y="135"/>
                      <a:pt x="50" y="138"/>
                      <a:pt x="55" y="138"/>
                    </a:cubicBezTo>
                    <a:cubicBezTo>
                      <a:pt x="56" y="138"/>
                      <a:pt x="56" y="138"/>
                      <a:pt x="57" y="138"/>
                    </a:cubicBezTo>
                    <a:cubicBezTo>
                      <a:pt x="63" y="137"/>
                      <a:pt x="67" y="132"/>
                      <a:pt x="66" y="126"/>
                    </a:cubicBezTo>
                    <a:cubicBezTo>
                      <a:pt x="65" y="123"/>
                      <a:pt x="65" y="120"/>
                      <a:pt x="65" y="117"/>
                    </a:cubicBezTo>
                    <a:cubicBezTo>
                      <a:pt x="65" y="88"/>
                      <a:pt x="89" y="64"/>
                      <a:pt x="118" y="64"/>
                    </a:cubicBezTo>
                    <a:close/>
                    <a:moveTo>
                      <a:pt x="23" y="133"/>
                    </a:moveTo>
                    <a:cubicBezTo>
                      <a:pt x="22" y="128"/>
                      <a:pt x="22" y="122"/>
                      <a:pt x="22" y="117"/>
                    </a:cubicBezTo>
                    <a:cubicBezTo>
                      <a:pt x="22" y="64"/>
                      <a:pt x="65" y="21"/>
                      <a:pt x="118" y="21"/>
                    </a:cubicBezTo>
                    <a:cubicBezTo>
                      <a:pt x="171" y="21"/>
                      <a:pt x="214" y="64"/>
                      <a:pt x="214" y="117"/>
                    </a:cubicBezTo>
                    <a:cubicBezTo>
                      <a:pt x="214" y="119"/>
                      <a:pt x="214" y="121"/>
                      <a:pt x="213" y="123"/>
                    </a:cubicBezTo>
                    <a:cubicBezTo>
                      <a:pt x="213" y="129"/>
                      <a:pt x="218" y="134"/>
                      <a:pt x="223" y="135"/>
                    </a:cubicBezTo>
                    <a:cubicBezTo>
                      <a:pt x="229" y="135"/>
                      <a:pt x="234" y="131"/>
                      <a:pt x="235" y="125"/>
                    </a:cubicBezTo>
                    <a:cubicBezTo>
                      <a:pt x="235" y="122"/>
                      <a:pt x="235" y="120"/>
                      <a:pt x="235" y="117"/>
                    </a:cubicBezTo>
                    <a:cubicBezTo>
                      <a:pt x="235" y="52"/>
                      <a:pt x="182" y="0"/>
                      <a:pt x="118" y="0"/>
                    </a:cubicBezTo>
                    <a:cubicBezTo>
                      <a:pt x="53" y="0"/>
                      <a:pt x="0" y="52"/>
                      <a:pt x="0" y="117"/>
                    </a:cubicBezTo>
                    <a:cubicBezTo>
                      <a:pt x="0" y="124"/>
                      <a:pt x="1" y="130"/>
                      <a:pt x="2" y="137"/>
                    </a:cubicBezTo>
                    <a:cubicBezTo>
                      <a:pt x="3" y="142"/>
                      <a:pt x="7" y="145"/>
                      <a:pt x="12" y="145"/>
                    </a:cubicBezTo>
                    <a:cubicBezTo>
                      <a:pt x="13" y="145"/>
                      <a:pt x="14" y="145"/>
                      <a:pt x="14" y="145"/>
                    </a:cubicBezTo>
                    <a:cubicBezTo>
                      <a:pt x="20" y="144"/>
                      <a:pt x="24" y="139"/>
                      <a:pt x="23" y="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3E658EA-C4C9-AC49-3001-524E3015A2D5}"/>
              </a:ext>
            </a:extLst>
          </p:cNvPr>
          <p:cNvGrpSpPr/>
          <p:nvPr/>
        </p:nvGrpSpPr>
        <p:grpSpPr>
          <a:xfrm>
            <a:off x="609268" y="4480839"/>
            <a:ext cx="381285" cy="381285"/>
            <a:chOff x="10148892" y="3464815"/>
            <a:chExt cx="381285" cy="38128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3F77BE6-A704-30DA-15F8-DAE610B23D6F}"/>
                </a:ext>
              </a:extLst>
            </p:cNvPr>
            <p:cNvGrpSpPr>
              <a:grpSpLocks noChangeAspect="1"/>
            </p:cNvGrpSpPr>
            <p:nvPr/>
          </p:nvGrpSpPr>
          <p:grpSpPr>
            <a:xfrm rot="2826595">
              <a:off x="10148892" y="3464815"/>
              <a:ext cx="381285" cy="381285"/>
              <a:chOff x="7606853" y="246063"/>
              <a:chExt cx="896937" cy="896937"/>
            </a:xfrm>
            <a:solidFill>
              <a:srgbClr val="72C7E7"/>
            </a:solidFill>
          </p:grpSpPr>
          <p:sp>
            <p:nvSpPr>
              <p:cNvPr id="40" name="Teardrop 39">
                <a:extLst>
                  <a:ext uri="{FF2B5EF4-FFF2-40B4-BE49-F238E27FC236}">
                    <a16:creationId xmlns:a16="http://schemas.microsoft.com/office/drawing/2014/main" id="{306EB951-3290-8791-39C8-6A2F9F4AE5A5}"/>
                  </a:ext>
                </a:extLst>
              </p:cNvPr>
              <p:cNvSpPr/>
              <p:nvPr/>
            </p:nvSpPr>
            <p:spPr>
              <a:xfrm>
                <a:off x="7606853" y="246063"/>
                <a:ext cx="896937" cy="896937"/>
              </a:xfrm>
              <a:prstGeom prst="teardrop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9525" cap="flat" cmpd="sng" algn="ctr">
                <a:solidFill>
                  <a:srgbClr val="FFFFFF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2000" kern="0" err="1">
                  <a:solidFill>
                    <a:srgbClr val="FFFFFF"/>
                  </a:solidFill>
                  <a:latin typeface="Arial"/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B98AC442-7A93-3E71-072D-09985F901599}"/>
                  </a:ext>
                </a:extLst>
              </p:cNvPr>
              <p:cNvSpPr/>
              <p:nvPr/>
            </p:nvSpPr>
            <p:spPr>
              <a:xfrm>
                <a:off x="7647293" y="280458"/>
                <a:ext cx="822602" cy="822602"/>
              </a:xfrm>
              <a:prstGeom prst="ellipse">
                <a:avLst/>
              </a:prstGeom>
              <a:solidFill>
                <a:schemeClr val="accent3"/>
              </a:solidFill>
              <a:ln w="9525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algn="ctr">
                  <a:defRPr/>
                </a:pPr>
                <a:endParaRPr lang="en-US" sz="2000" kern="0" err="1">
                  <a:solidFill>
                    <a:srgbClr val="FFFFFF"/>
                  </a:solidFill>
                  <a:latin typeface="Arial"/>
                </a:endParaRPr>
              </a:p>
            </p:txBody>
          </p:sp>
        </p:grpSp>
        <p:grpSp>
          <p:nvGrpSpPr>
            <p:cNvPr id="36" name="Group 989">
              <a:extLst>
                <a:ext uri="{FF2B5EF4-FFF2-40B4-BE49-F238E27FC236}">
                  <a16:creationId xmlns:a16="http://schemas.microsoft.com/office/drawing/2014/main" id="{4B9BB634-B38D-914D-7F5A-4E8FFEDCAE73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rot="5400000">
              <a:off x="10180307" y="3499780"/>
              <a:ext cx="306718" cy="306718"/>
              <a:chOff x="2394" y="4156"/>
              <a:chExt cx="340" cy="340"/>
            </a:xfrm>
            <a:solidFill>
              <a:schemeClr val="bg1"/>
            </a:solidFill>
          </p:grpSpPr>
          <p:sp>
            <p:nvSpPr>
              <p:cNvPr id="37" name="Line 990">
                <a:extLst>
                  <a:ext uri="{FF2B5EF4-FFF2-40B4-BE49-F238E27FC236}">
                    <a16:creationId xmlns:a16="http://schemas.microsoft.com/office/drawing/2014/main" id="{F417CBE1-D721-DA04-EEC8-B5CD9799FE4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528" y="4418"/>
                <a:ext cx="0" cy="0"/>
              </a:xfrm>
              <a:prstGeom prst="line">
                <a:avLst/>
              </a:prstGeom>
              <a:grpFill/>
              <a:ln w="2222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8" name="Freeform 991">
                <a:extLst>
                  <a:ext uri="{FF2B5EF4-FFF2-40B4-BE49-F238E27FC236}">
                    <a16:creationId xmlns:a16="http://schemas.microsoft.com/office/drawing/2014/main" id="{B6E2E4D9-DF8A-612C-6119-CAB04F89949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94" y="4156"/>
                <a:ext cx="340" cy="340"/>
              </a:xfrm>
              <a:custGeom>
                <a:avLst/>
                <a:gdLst>
                  <a:gd name="T0" fmla="*/ 256 w 512"/>
                  <a:gd name="T1" fmla="*/ 21 h 512"/>
                  <a:gd name="T2" fmla="*/ 490 w 512"/>
                  <a:gd name="T3" fmla="*/ 256 h 512"/>
                  <a:gd name="T4" fmla="*/ 256 w 512"/>
                  <a:gd name="T5" fmla="*/ 490 h 512"/>
                  <a:gd name="T6" fmla="*/ 21 w 512"/>
                  <a:gd name="T7" fmla="*/ 256 h 512"/>
                  <a:gd name="T8" fmla="*/ 256 w 512"/>
                  <a:gd name="T9" fmla="*/ 21 h 512"/>
                  <a:gd name="T10" fmla="*/ 256 w 512"/>
                  <a:gd name="T11" fmla="*/ 0 h 512"/>
                  <a:gd name="T12" fmla="*/ 0 w 512"/>
                  <a:gd name="T13" fmla="*/ 256 h 512"/>
                  <a:gd name="T14" fmla="*/ 256 w 512"/>
                  <a:gd name="T15" fmla="*/ 512 h 512"/>
                  <a:gd name="T16" fmla="*/ 512 w 512"/>
                  <a:gd name="T17" fmla="*/ 256 h 512"/>
                  <a:gd name="T18" fmla="*/ 256 w 512"/>
                  <a:gd name="T19" fmla="*/ 0 h 5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2" h="512">
                    <a:moveTo>
                      <a:pt x="256" y="21"/>
                    </a:moveTo>
                    <a:cubicBezTo>
                      <a:pt x="385" y="21"/>
                      <a:pt x="490" y="126"/>
                      <a:pt x="490" y="256"/>
                    </a:cubicBezTo>
                    <a:cubicBezTo>
                      <a:pt x="490" y="385"/>
                      <a:pt x="385" y="490"/>
                      <a:pt x="256" y="490"/>
                    </a:cubicBezTo>
                    <a:cubicBezTo>
                      <a:pt x="126" y="490"/>
                      <a:pt x="21" y="385"/>
                      <a:pt x="21" y="256"/>
                    </a:cubicBezTo>
                    <a:cubicBezTo>
                      <a:pt x="21" y="126"/>
                      <a:pt x="126" y="21"/>
                      <a:pt x="256" y="21"/>
                    </a:cubicBezTo>
                    <a:moveTo>
                      <a:pt x="256" y="0"/>
                    </a:moveTo>
                    <a:cubicBezTo>
                      <a:pt x="114" y="0"/>
                      <a:pt x="0" y="114"/>
                      <a:pt x="0" y="256"/>
                    </a:cubicBezTo>
                    <a:cubicBezTo>
                      <a:pt x="0" y="397"/>
                      <a:pt x="114" y="512"/>
                      <a:pt x="256" y="512"/>
                    </a:cubicBezTo>
                    <a:cubicBezTo>
                      <a:pt x="397" y="512"/>
                      <a:pt x="512" y="397"/>
                      <a:pt x="512" y="256"/>
                    </a:cubicBezTo>
                    <a:cubicBezTo>
                      <a:pt x="512" y="114"/>
                      <a:pt x="397" y="0"/>
                      <a:pt x="25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39" name="Freeform 992">
                <a:extLst>
                  <a:ext uri="{FF2B5EF4-FFF2-40B4-BE49-F238E27FC236}">
                    <a16:creationId xmlns:a16="http://schemas.microsoft.com/office/drawing/2014/main" id="{E7E8260D-A190-B704-02F6-6E363577C4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464" y="4220"/>
                <a:ext cx="186" cy="212"/>
              </a:xfrm>
              <a:custGeom>
                <a:avLst/>
                <a:gdLst>
                  <a:gd name="T0" fmla="*/ 253 w 280"/>
                  <a:gd name="T1" fmla="*/ 320 h 320"/>
                  <a:gd name="T2" fmla="*/ 244 w 280"/>
                  <a:gd name="T3" fmla="*/ 304 h 320"/>
                  <a:gd name="T4" fmla="*/ 256 w 280"/>
                  <a:gd name="T5" fmla="*/ 202 h 320"/>
                  <a:gd name="T6" fmla="*/ 235 w 280"/>
                  <a:gd name="T7" fmla="*/ 201 h 320"/>
                  <a:gd name="T8" fmla="*/ 224 w 280"/>
                  <a:gd name="T9" fmla="*/ 213 h 320"/>
                  <a:gd name="T10" fmla="*/ 224 w 280"/>
                  <a:gd name="T11" fmla="*/ 213 h 320"/>
                  <a:gd name="T12" fmla="*/ 214 w 280"/>
                  <a:gd name="T13" fmla="*/ 192 h 320"/>
                  <a:gd name="T14" fmla="*/ 192 w 280"/>
                  <a:gd name="T15" fmla="*/ 192 h 320"/>
                  <a:gd name="T16" fmla="*/ 182 w 280"/>
                  <a:gd name="T17" fmla="*/ 213 h 320"/>
                  <a:gd name="T18" fmla="*/ 171 w 280"/>
                  <a:gd name="T19" fmla="*/ 170 h 320"/>
                  <a:gd name="T20" fmla="*/ 150 w 280"/>
                  <a:gd name="T21" fmla="*/ 170 h 320"/>
                  <a:gd name="T22" fmla="*/ 139 w 280"/>
                  <a:gd name="T23" fmla="*/ 213 h 320"/>
                  <a:gd name="T24" fmla="*/ 128 w 280"/>
                  <a:gd name="T25" fmla="*/ 117 h 320"/>
                  <a:gd name="T26" fmla="*/ 107 w 280"/>
                  <a:gd name="T27" fmla="*/ 117 h 320"/>
                  <a:gd name="T28" fmla="*/ 101 w 280"/>
                  <a:gd name="T29" fmla="*/ 255 h 320"/>
                  <a:gd name="T30" fmla="*/ 57 w 280"/>
                  <a:gd name="T31" fmla="*/ 196 h 320"/>
                  <a:gd name="T32" fmla="*/ 43 w 280"/>
                  <a:gd name="T33" fmla="*/ 192 h 320"/>
                  <a:gd name="T34" fmla="*/ 42 w 280"/>
                  <a:gd name="T35" fmla="*/ 209 h 320"/>
                  <a:gd name="T36" fmla="*/ 101 w 280"/>
                  <a:gd name="T37" fmla="*/ 316 h 320"/>
                  <a:gd name="T38" fmla="*/ 86 w 280"/>
                  <a:gd name="T39" fmla="*/ 317 h 320"/>
                  <a:gd name="T40" fmla="*/ 33 w 280"/>
                  <a:gd name="T41" fmla="*/ 173 h 320"/>
                  <a:gd name="T42" fmla="*/ 76 w 280"/>
                  <a:gd name="T43" fmla="*/ 187 h 320"/>
                  <a:gd name="T44" fmla="*/ 86 w 280"/>
                  <a:gd name="T45" fmla="*/ 117 h 320"/>
                  <a:gd name="T46" fmla="*/ 150 w 280"/>
                  <a:gd name="T47" fmla="*/ 117 h 320"/>
                  <a:gd name="T48" fmla="*/ 160 w 280"/>
                  <a:gd name="T49" fmla="*/ 138 h 320"/>
                  <a:gd name="T50" fmla="*/ 203 w 280"/>
                  <a:gd name="T51" fmla="*/ 160 h 320"/>
                  <a:gd name="T52" fmla="*/ 246 w 280"/>
                  <a:gd name="T53" fmla="*/ 170 h 320"/>
                  <a:gd name="T54" fmla="*/ 278 w 280"/>
                  <a:gd name="T55" fmla="*/ 245 h 320"/>
                  <a:gd name="T56" fmla="*/ 118 w 280"/>
                  <a:gd name="T57" fmla="*/ 64 h 320"/>
                  <a:gd name="T58" fmla="*/ 183 w 280"/>
                  <a:gd name="T59" fmla="*/ 117 h 320"/>
                  <a:gd name="T60" fmla="*/ 118 w 280"/>
                  <a:gd name="T61" fmla="*/ 42 h 320"/>
                  <a:gd name="T62" fmla="*/ 44 w 280"/>
                  <a:gd name="T63" fmla="*/ 129 h 320"/>
                  <a:gd name="T64" fmla="*/ 57 w 280"/>
                  <a:gd name="T65" fmla="*/ 138 h 320"/>
                  <a:gd name="T66" fmla="*/ 65 w 280"/>
                  <a:gd name="T67" fmla="*/ 117 h 320"/>
                  <a:gd name="T68" fmla="*/ 23 w 280"/>
                  <a:gd name="T69" fmla="*/ 133 h 320"/>
                  <a:gd name="T70" fmla="*/ 118 w 280"/>
                  <a:gd name="T71" fmla="*/ 21 h 320"/>
                  <a:gd name="T72" fmla="*/ 213 w 280"/>
                  <a:gd name="T73" fmla="*/ 123 h 320"/>
                  <a:gd name="T74" fmla="*/ 235 w 280"/>
                  <a:gd name="T75" fmla="*/ 125 h 320"/>
                  <a:gd name="T76" fmla="*/ 118 w 280"/>
                  <a:gd name="T77" fmla="*/ 0 h 320"/>
                  <a:gd name="T78" fmla="*/ 2 w 280"/>
                  <a:gd name="T79" fmla="*/ 137 h 320"/>
                  <a:gd name="T80" fmla="*/ 14 w 280"/>
                  <a:gd name="T81" fmla="*/ 145 h 3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80" h="320">
                    <a:moveTo>
                      <a:pt x="262" y="314"/>
                    </a:moveTo>
                    <a:cubicBezTo>
                      <a:pt x="260" y="318"/>
                      <a:pt x="256" y="320"/>
                      <a:pt x="253" y="320"/>
                    </a:cubicBezTo>
                    <a:cubicBezTo>
                      <a:pt x="251" y="320"/>
                      <a:pt x="249" y="319"/>
                      <a:pt x="247" y="318"/>
                    </a:cubicBezTo>
                    <a:cubicBezTo>
                      <a:pt x="242" y="315"/>
                      <a:pt x="241" y="309"/>
                      <a:pt x="244" y="304"/>
                    </a:cubicBezTo>
                    <a:cubicBezTo>
                      <a:pt x="258" y="278"/>
                      <a:pt x="256" y="246"/>
                      <a:pt x="256" y="246"/>
                    </a:cubicBezTo>
                    <a:cubicBezTo>
                      <a:pt x="256" y="202"/>
                      <a:pt x="256" y="202"/>
                      <a:pt x="256" y="202"/>
                    </a:cubicBezTo>
                    <a:cubicBezTo>
                      <a:pt x="256" y="196"/>
                      <a:pt x="251" y="192"/>
                      <a:pt x="245" y="192"/>
                    </a:cubicBezTo>
                    <a:cubicBezTo>
                      <a:pt x="240" y="192"/>
                      <a:pt x="236" y="196"/>
                      <a:pt x="235" y="201"/>
                    </a:cubicBezTo>
                    <a:cubicBezTo>
                      <a:pt x="235" y="202"/>
                      <a:pt x="235" y="202"/>
                      <a:pt x="235" y="202"/>
                    </a:cubicBezTo>
                    <a:cubicBezTo>
                      <a:pt x="235" y="208"/>
                      <a:pt x="230" y="213"/>
                      <a:pt x="224" y="213"/>
                    </a:cubicBezTo>
                    <a:cubicBezTo>
                      <a:pt x="224" y="213"/>
                      <a:pt x="224" y="213"/>
                      <a:pt x="224" y="213"/>
                    </a:cubicBezTo>
                    <a:cubicBezTo>
                      <a:pt x="224" y="213"/>
                      <a:pt x="224" y="213"/>
                      <a:pt x="224" y="213"/>
                    </a:cubicBezTo>
                    <a:cubicBezTo>
                      <a:pt x="218" y="213"/>
                      <a:pt x="214" y="208"/>
                      <a:pt x="214" y="202"/>
                    </a:cubicBezTo>
                    <a:cubicBezTo>
                      <a:pt x="214" y="192"/>
                      <a:pt x="214" y="192"/>
                      <a:pt x="214" y="192"/>
                    </a:cubicBezTo>
                    <a:cubicBezTo>
                      <a:pt x="214" y="186"/>
                      <a:pt x="209" y="181"/>
                      <a:pt x="203" y="181"/>
                    </a:cubicBezTo>
                    <a:cubicBezTo>
                      <a:pt x="197" y="181"/>
                      <a:pt x="192" y="186"/>
                      <a:pt x="192" y="192"/>
                    </a:cubicBezTo>
                    <a:cubicBezTo>
                      <a:pt x="192" y="202"/>
                      <a:pt x="192" y="202"/>
                      <a:pt x="192" y="202"/>
                    </a:cubicBezTo>
                    <a:cubicBezTo>
                      <a:pt x="192" y="208"/>
                      <a:pt x="188" y="213"/>
                      <a:pt x="182" y="213"/>
                    </a:cubicBezTo>
                    <a:cubicBezTo>
                      <a:pt x="176" y="213"/>
                      <a:pt x="171" y="208"/>
                      <a:pt x="171" y="202"/>
                    </a:cubicBezTo>
                    <a:cubicBezTo>
                      <a:pt x="171" y="170"/>
                      <a:pt x="171" y="170"/>
                      <a:pt x="171" y="170"/>
                    </a:cubicBezTo>
                    <a:cubicBezTo>
                      <a:pt x="171" y="164"/>
                      <a:pt x="166" y="160"/>
                      <a:pt x="160" y="160"/>
                    </a:cubicBezTo>
                    <a:cubicBezTo>
                      <a:pt x="154" y="160"/>
                      <a:pt x="150" y="164"/>
                      <a:pt x="150" y="170"/>
                    </a:cubicBezTo>
                    <a:cubicBezTo>
                      <a:pt x="150" y="202"/>
                      <a:pt x="150" y="202"/>
                      <a:pt x="150" y="202"/>
                    </a:cubicBezTo>
                    <a:cubicBezTo>
                      <a:pt x="150" y="208"/>
                      <a:pt x="145" y="213"/>
                      <a:pt x="139" y="213"/>
                    </a:cubicBezTo>
                    <a:cubicBezTo>
                      <a:pt x="133" y="213"/>
                      <a:pt x="128" y="208"/>
                      <a:pt x="128" y="202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28" y="111"/>
                      <a:pt x="124" y="106"/>
                      <a:pt x="118" y="106"/>
                    </a:cubicBezTo>
                    <a:cubicBezTo>
                      <a:pt x="112" y="106"/>
                      <a:pt x="107" y="111"/>
                      <a:pt x="107" y="117"/>
                    </a:cubicBezTo>
                    <a:cubicBezTo>
                      <a:pt x="107" y="245"/>
                      <a:pt x="107" y="245"/>
                      <a:pt x="107" y="245"/>
                    </a:cubicBezTo>
                    <a:cubicBezTo>
                      <a:pt x="107" y="249"/>
                      <a:pt x="105" y="253"/>
                      <a:pt x="101" y="255"/>
                    </a:cubicBezTo>
                    <a:cubicBezTo>
                      <a:pt x="97" y="256"/>
                      <a:pt x="93" y="256"/>
                      <a:pt x="89" y="253"/>
                    </a:cubicBezTo>
                    <a:cubicBezTo>
                      <a:pt x="75" y="241"/>
                      <a:pt x="60" y="203"/>
                      <a:pt x="57" y="196"/>
                    </a:cubicBezTo>
                    <a:cubicBezTo>
                      <a:pt x="56" y="194"/>
                      <a:pt x="54" y="192"/>
                      <a:pt x="51" y="191"/>
                    </a:cubicBezTo>
                    <a:cubicBezTo>
                      <a:pt x="48" y="190"/>
                      <a:pt x="46" y="190"/>
                      <a:pt x="43" y="192"/>
                    </a:cubicBezTo>
                    <a:cubicBezTo>
                      <a:pt x="39" y="194"/>
                      <a:pt x="39" y="202"/>
                      <a:pt x="42" y="208"/>
                    </a:cubicBezTo>
                    <a:cubicBezTo>
                      <a:pt x="42" y="209"/>
                      <a:pt x="42" y="209"/>
                      <a:pt x="42" y="209"/>
                    </a:cubicBezTo>
                    <a:cubicBezTo>
                      <a:pt x="43" y="210"/>
                      <a:pt x="64" y="269"/>
                      <a:pt x="100" y="301"/>
                    </a:cubicBezTo>
                    <a:cubicBezTo>
                      <a:pt x="104" y="305"/>
                      <a:pt x="105" y="312"/>
                      <a:pt x="101" y="316"/>
                    </a:cubicBezTo>
                    <a:cubicBezTo>
                      <a:pt x="99" y="318"/>
                      <a:pt x="96" y="320"/>
                      <a:pt x="93" y="320"/>
                    </a:cubicBezTo>
                    <a:cubicBezTo>
                      <a:pt x="90" y="320"/>
                      <a:pt x="88" y="319"/>
                      <a:pt x="86" y="317"/>
                    </a:cubicBezTo>
                    <a:cubicBezTo>
                      <a:pt x="47" y="283"/>
                      <a:pt x="25" y="224"/>
                      <a:pt x="22" y="217"/>
                    </a:cubicBezTo>
                    <a:cubicBezTo>
                      <a:pt x="15" y="202"/>
                      <a:pt x="17" y="181"/>
                      <a:pt x="33" y="173"/>
                    </a:cubicBezTo>
                    <a:cubicBezTo>
                      <a:pt x="41" y="169"/>
                      <a:pt x="50" y="168"/>
                      <a:pt x="58" y="171"/>
                    </a:cubicBezTo>
                    <a:cubicBezTo>
                      <a:pt x="66" y="174"/>
                      <a:pt x="73" y="179"/>
                      <a:pt x="76" y="187"/>
                    </a:cubicBezTo>
                    <a:cubicBezTo>
                      <a:pt x="79" y="193"/>
                      <a:pt x="82" y="201"/>
                      <a:pt x="86" y="208"/>
                    </a:cubicBezTo>
                    <a:cubicBezTo>
                      <a:pt x="86" y="117"/>
                      <a:pt x="86" y="117"/>
                      <a:pt x="86" y="117"/>
                    </a:cubicBezTo>
                    <a:cubicBezTo>
                      <a:pt x="86" y="99"/>
                      <a:pt x="100" y="85"/>
                      <a:pt x="118" y="85"/>
                    </a:cubicBezTo>
                    <a:cubicBezTo>
                      <a:pt x="135" y="85"/>
                      <a:pt x="150" y="99"/>
                      <a:pt x="150" y="117"/>
                    </a:cubicBezTo>
                    <a:cubicBezTo>
                      <a:pt x="150" y="140"/>
                      <a:pt x="150" y="140"/>
                      <a:pt x="150" y="140"/>
                    </a:cubicBezTo>
                    <a:cubicBezTo>
                      <a:pt x="153" y="139"/>
                      <a:pt x="157" y="138"/>
                      <a:pt x="160" y="138"/>
                    </a:cubicBezTo>
                    <a:cubicBezTo>
                      <a:pt x="175" y="138"/>
                      <a:pt x="187" y="148"/>
                      <a:pt x="191" y="162"/>
                    </a:cubicBezTo>
                    <a:cubicBezTo>
                      <a:pt x="195" y="161"/>
                      <a:pt x="199" y="160"/>
                      <a:pt x="203" y="160"/>
                    </a:cubicBezTo>
                    <a:cubicBezTo>
                      <a:pt x="214" y="160"/>
                      <a:pt x="224" y="166"/>
                      <a:pt x="230" y="175"/>
                    </a:cubicBezTo>
                    <a:cubicBezTo>
                      <a:pt x="235" y="172"/>
                      <a:pt x="240" y="170"/>
                      <a:pt x="246" y="170"/>
                    </a:cubicBezTo>
                    <a:cubicBezTo>
                      <a:pt x="263" y="170"/>
                      <a:pt x="278" y="185"/>
                      <a:pt x="278" y="202"/>
                    </a:cubicBezTo>
                    <a:cubicBezTo>
                      <a:pt x="278" y="245"/>
                      <a:pt x="278" y="245"/>
                      <a:pt x="278" y="245"/>
                    </a:cubicBezTo>
                    <a:cubicBezTo>
                      <a:pt x="278" y="246"/>
                      <a:pt x="280" y="283"/>
                      <a:pt x="262" y="314"/>
                    </a:cubicBezTo>
                    <a:close/>
                    <a:moveTo>
                      <a:pt x="118" y="64"/>
                    </a:moveTo>
                    <a:cubicBezTo>
                      <a:pt x="144" y="64"/>
                      <a:pt x="166" y="82"/>
                      <a:pt x="171" y="108"/>
                    </a:cubicBezTo>
                    <a:cubicBezTo>
                      <a:pt x="172" y="114"/>
                      <a:pt x="177" y="118"/>
                      <a:pt x="183" y="117"/>
                    </a:cubicBezTo>
                    <a:cubicBezTo>
                      <a:pt x="189" y="116"/>
                      <a:pt x="193" y="110"/>
                      <a:pt x="192" y="105"/>
                    </a:cubicBezTo>
                    <a:cubicBezTo>
                      <a:pt x="186" y="68"/>
                      <a:pt x="155" y="42"/>
                      <a:pt x="118" y="42"/>
                    </a:cubicBezTo>
                    <a:cubicBezTo>
                      <a:pt x="77" y="42"/>
                      <a:pt x="43" y="76"/>
                      <a:pt x="43" y="117"/>
                    </a:cubicBezTo>
                    <a:cubicBezTo>
                      <a:pt x="43" y="121"/>
                      <a:pt x="44" y="125"/>
                      <a:pt x="44" y="129"/>
                    </a:cubicBezTo>
                    <a:cubicBezTo>
                      <a:pt x="45" y="135"/>
                      <a:pt x="50" y="138"/>
                      <a:pt x="55" y="138"/>
                    </a:cubicBezTo>
                    <a:cubicBezTo>
                      <a:pt x="56" y="138"/>
                      <a:pt x="56" y="138"/>
                      <a:pt x="57" y="138"/>
                    </a:cubicBezTo>
                    <a:cubicBezTo>
                      <a:pt x="63" y="137"/>
                      <a:pt x="67" y="132"/>
                      <a:pt x="66" y="126"/>
                    </a:cubicBezTo>
                    <a:cubicBezTo>
                      <a:pt x="65" y="123"/>
                      <a:pt x="65" y="120"/>
                      <a:pt x="65" y="117"/>
                    </a:cubicBezTo>
                    <a:cubicBezTo>
                      <a:pt x="65" y="88"/>
                      <a:pt x="89" y="64"/>
                      <a:pt x="118" y="64"/>
                    </a:cubicBezTo>
                    <a:close/>
                    <a:moveTo>
                      <a:pt x="23" y="133"/>
                    </a:moveTo>
                    <a:cubicBezTo>
                      <a:pt x="22" y="128"/>
                      <a:pt x="22" y="122"/>
                      <a:pt x="22" y="117"/>
                    </a:cubicBezTo>
                    <a:cubicBezTo>
                      <a:pt x="22" y="64"/>
                      <a:pt x="65" y="21"/>
                      <a:pt x="118" y="21"/>
                    </a:cubicBezTo>
                    <a:cubicBezTo>
                      <a:pt x="171" y="21"/>
                      <a:pt x="214" y="64"/>
                      <a:pt x="214" y="117"/>
                    </a:cubicBezTo>
                    <a:cubicBezTo>
                      <a:pt x="214" y="119"/>
                      <a:pt x="214" y="121"/>
                      <a:pt x="213" y="123"/>
                    </a:cubicBezTo>
                    <a:cubicBezTo>
                      <a:pt x="213" y="129"/>
                      <a:pt x="218" y="134"/>
                      <a:pt x="223" y="135"/>
                    </a:cubicBezTo>
                    <a:cubicBezTo>
                      <a:pt x="229" y="135"/>
                      <a:pt x="234" y="131"/>
                      <a:pt x="235" y="125"/>
                    </a:cubicBezTo>
                    <a:cubicBezTo>
                      <a:pt x="235" y="122"/>
                      <a:pt x="235" y="120"/>
                      <a:pt x="235" y="117"/>
                    </a:cubicBezTo>
                    <a:cubicBezTo>
                      <a:pt x="235" y="52"/>
                      <a:pt x="182" y="0"/>
                      <a:pt x="118" y="0"/>
                    </a:cubicBezTo>
                    <a:cubicBezTo>
                      <a:pt x="53" y="0"/>
                      <a:pt x="0" y="52"/>
                      <a:pt x="0" y="117"/>
                    </a:cubicBezTo>
                    <a:cubicBezTo>
                      <a:pt x="0" y="124"/>
                      <a:pt x="1" y="130"/>
                      <a:pt x="2" y="137"/>
                    </a:cubicBezTo>
                    <a:cubicBezTo>
                      <a:pt x="3" y="142"/>
                      <a:pt x="7" y="145"/>
                      <a:pt x="12" y="145"/>
                    </a:cubicBezTo>
                    <a:cubicBezTo>
                      <a:pt x="13" y="145"/>
                      <a:pt x="14" y="145"/>
                      <a:pt x="14" y="145"/>
                    </a:cubicBezTo>
                    <a:cubicBezTo>
                      <a:pt x="20" y="144"/>
                      <a:pt x="24" y="139"/>
                      <a:pt x="23" y="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35428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Some PHP programming concept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30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63782" y="964277"/>
            <a:ext cx="1019001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Print Functions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echo : to display the value.</a:t>
            </a:r>
          </a:p>
          <a:p>
            <a:pPr marL="800100" lvl="1" indent="-342900">
              <a:buFont typeface="+mj-lt"/>
              <a:buAutoNum type="arabicPeriod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print :  to display the value.</a:t>
            </a:r>
          </a:p>
          <a:p>
            <a:pPr marL="800100" lvl="1" indent="-342900">
              <a:buFont typeface="+mj-lt"/>
              <a:buAutoNum type="arabicPeriod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print_r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: print the value of array.</a:t>
            </a:r>
          </a:p>
          <a:p>
            <a:pPr marL="800100" lvl="1" indent="-342900">
              <a:buFont typeface="+mj-lt"/>
              <a:buAutoNum type="arabicPeriod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buFont typeface="+mj-lt"/>
              <a:buAutoNum type="arabicPeriod"/>
            </a:pP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var_dump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() : dump information about variable.</a:t>
            </a:r>
          </a:p>
          <a:p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90068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Some PHP programming concept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31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63782" y="964277"/>
            <a:ext cx="75562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Create Variable: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   	$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variable_name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= value;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Create function: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  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function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function_name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(parameters):return type{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return value;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    }</a:t>
            </a:r>
          </a:p>
          <a:p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8219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Some PHP programming concept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32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63782" y="964277"/>
            <a:ext cx="755626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Arrays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Indexed array:</a:t>
            </a:r>
          </a:p>
          <a:p>
            <a:pPr lvl="2"/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2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$company = array(“Apple”, “IBM”, “Google”);</a:t>
            </a:r>
          </a:p>
          <a:p>
            <a:pPr marL="914400" lvl="1" indent="-457200">
              <a:buFont typeface="+mj-lt"/>
              <a:buAutoNum type="arabicPeriod"/>
            </a:pP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+mj-lt"/>
              <a:buAutoNum type="arabicPeriod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Associative array: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	 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$apple = array(“product” =&gt;	”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iphone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”,</a:t>
            </a:r>
          </a:p>
          <a:p>
            <a:pPr lvl="2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	   “model” =&gt;	”16 pro”,</a:t>
            </a:r>
          </a:p>
          <a:p>
            <a:pPr lvl="2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		    “year”   =&gt;	2024); 	</a:t>
            </a:r>
          </a:p>
        </p:txBody>
      </p:sp>
    </p:spTree>
    <p:extLst>
      <p:ext uri="{BB962C8B-B14F-4D97-AF65-F5344CB8AC3E}">
        <p14:creationId xmlns:p14="http://schemas.microsoft.com/office/powerpoint/2010/main" val="19767681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Some PHP programming concept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33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63782" y="1469375"/>
            <a:ext cx="755626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foreach loop: to iterate the element of array</a:t>
            </a: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		</a:t>
            </a:r>
          </a:p>
          <a:p>
            <a:pPr lvl="1"/>
            <a:endParaRPr lang="en-U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$company = array(“Apple”, “IBM”, “Google”); 	</a:t>
            </a:r>
          </a:p>
          <a:p>
            <a:pPr lvl="1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lang="en-US" sz="2400">
                <a:latin typeface="Calibri" panose="020F0502020204030204" pitchFamily="34" charset="0"/>
                <a:cs typeface="Calibri" panose="020F0502020204030204" pitchFamily="34" charset="0"/>
              </a:rPr>
              <a:t>foreach($company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as $item)</a:t>
            </a:r>
          </a:p>
          <a:p>
            <a:pPr lvl="1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{</a:t>
            </a:r>
          </a:p>
          <a:p>
            <a:pPr lvl="2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echo $item;</a:t>
            </a: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      }</a:t>
            </a:r>
          </a:p>
        </p:txBody>
      </p:sp>
    </p:spTree>
    <p:extLst>
      <p:ext uri="{BB962C8B-B14F-4D97-AF65-F5344CB8AC3E}">
        <p14:creationId xmlns:p14="http://schemas.microsoft.com/office/powerpoint/2010/main" val="30041713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Some PHP programming concept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34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63782" y="1093097"/>
            <a:ext cx="755626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Retrieve HTML Forms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Two ways: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$_GET -&gt; through query string.</a:t>
            </a:r>
          </a:p>
          <a:p>
            <a:pPr marL="1371600" lvl="2" indent="-457200">
              <a:buFont typeface="+mj-lt"/>
              <a:buAutoNum type="arabicPeriod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$_POST -&gt; through HTML form.</a:t>
            </a:r>
          </a:p>
          <a:p>
            <a:pPr marL="1371600" lvl="2" indent="-457200">
              <a:buFont typeface="+mj-lt"/>
              <a:buAutoNum type="arabicPeriod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Syntax:</a:t>
            </a:r>
          </a:p>
          <a:p>
            <a:pPr lvl="2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   $_GET[‘name-of-element’]</a:t>
            </a:r>
          </a:p>
          <a:p>
            <a:pPr lvl="2"/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     $_POST[‘name-of-element’]</a:t>
            </a:r>
          </a:p>
          <a:p>
            <a:pPr lvl="2"/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4375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Some PHP programming concept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35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63782" y="1093097"/>
            <a:ext cx="1003544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Session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is a mechanism for storing information in variables that can be accessed across multiple web pages for a specific period.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$_SESSION[‘variable-name’]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&lt;?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php</a:t>
            </a:r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	# start session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200" dirty="0" err="1">
                <a:latin typeface="Calibri" panose="020F0502020204030204" pitchFamily="34" charset="0"/>
                <a:cs typeface="Calibri" panose="020F0502020204030204" pitchFamily="34" charset="0"/>
              </a:rPr>
              <a:t>session_start</a:t>
            </a:r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	# Add details into the session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	$_SESSION[‘user’] = “Ankit”;</a:t>
            </a:r>
          </a:p>
          <a:p>
            <a:endParaRPr lang="en-US" sz="22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	# Access session variable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	echo $_SESSION[‘user’];</a:t>
            </a:r>
          </a:p>
          <a:p>
            <a:r>
              <a:rPr lang="en-US" sz="2200" dirty="0">
                <a:latin typeface="Calibri" panose="020F0502020204030204" pitchFamily="34" charset="0"/>
                <a:cs typeface="Calibri" panose="020F0502020204030204" pitchFamily="34" charset="0"/>
              </a:rPr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21898472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127375" y="522898"/>
            <a:ext cx="3064625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Some PHP programming concept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3034145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7AC9F1-B283-2451-34B7-3CDB817D5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0655E6-D525-442C-89D0-CDC645AB8E9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39D027-F9CC-0A3E-4798-1CCB7E96C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36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163782" y="1093097"/>
            <a:ext cx="1003544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Session 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is a mechanism for storing information in variables that can be accessed across multiple web pages for a specific period.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$_SESSION[‘variable-name’]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&lt;?</a:t>
            </a:r>
            <a:r>
              <a:rPr lang="en-US" sz="2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php</a:t>
            </a:r>
            <a:endParaRPr lang="en-US" sz="22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# start session</a:t>
            </a: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2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session_start</a:t>
            </a:r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  <a:p>
            <a:endParaRPr lang="en-US" sz="22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# Add details into the session</a:t>
            </a: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$_SESSION[‘user’] = “Ankit”;</a:t>
            </a:r>
          </a:p>
          <a:p>
            <a:endParaRPr lang="en-US" sz="2200" dirty="0">
              <a:solidFill>
                <a:schemeClr val="tx1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# Access session variable</a:t>
            </a: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echo $_SESSION[‘user’];</a:t>
            </a:r>
          </a:p>
          <a:p>
            <a:r>
              <a:rPr 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F2E7568-CBFD-86C5-312E-C8B68AE6273A}"/>
              </a:ext>
            </a:extLst>
          </p:cNvPr>
          <p:cNvSpPr txBox="1"/>
          <p:nvPr/>
        </p:nvSpPr>
        <p:spPr>
          <a:xfrm>
            <a:off x="6935189" y="2878475"/>
            <a:ext cx="409302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&lt;?</a:t>
            </a:r>
            <a:r>
              <a:rPr lang="en-US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php</a:t>
            </a:r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b="1" dirty="0" err="1">
                <a:latin typeface="Calibri" panose="020F0502020204030204" pitchFamily="34" charset="0"/>
                <a:cs typeface="Calibri" panose="020F0502020204030204" pitchFamily="34" charset="0"/>
              </a:rPr>
              <a:t>session_start</a:t>
            </a:r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</a:p>
          <a:p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#Remove all session variables</a:t>
            </a:r>
            <a:br>
              <a:rPr lang="en-US" sz="22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200" b="1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session_unset</a:t>
            </a:r>
            <a:r>
              <a:rPr lang="en-US" sz="22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#D</a:t>
            </a:r>
            <a:r>
              <a:rPr lang="en-US" sz="22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estroy the session</a:t>
            </a:r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b="1" i="0" dirty="0" err="1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session_destroy</a:t>
            </a:r>
            <a:r>
              <a:rPr lang="en-US" sz="2200" b="1" i="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();</a:t>
            </a:r>
            <a:endParaRPr lang="en-US" sz="22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200" b="1" dirty="0">
                <a:latin typeface="Calibri" panose="020F0502020204030204" pitchFamily="34" charset="0"/>
                <a:cs typeface="Calibri" panose="020F0502020204030204" pitchFamily="34" charset="0"/>
              </a:rPr>
              <a:t>?&gt;</a:t>
            </a:r>
          </a:p>
        </p:txBody>
      </p:sp>
    </p:spTree>
    <p:extLst>
      <p:ext uri="{BB962C8B-B14F-4D97-AF65-F5344CB8AC3E}">
        <p14:creationId xmlns:p14="http://schemas.microsoft.com/office/powerpoint/2010/main" val="15250634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accent3">
              <a:lumMod val="75000"/>
            </a:schemeClr>
          </a:fgClr>
          <a:bgClr>
            <a:schemeClr val="accent3">
              <a:lumMod val="50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2A21665-C64F-4BDA-B2DE-442D70605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325258" y="1544068"/>
            <a:ext cx="3541486" cy="3769865"/>
            <a:chOff x="4325258" y="1229517"/>
            <a:chExt cx="3541486" cy="3769865"/>
          </a:xfrm>
        </p:grpSpPr>
        <p:sp>
          <p:nvSpPr>
            <p:cNvPr id="12" name="Diamond 11">
              <a:extLst>
                <a:ext uri="{FF2B5EF4-FFF2-40B4-BE49-F238E27FC236}">
                  <a16:creationId xmlns:a16="http://schemas.microsoft.com/office/drawing/2014/main" id="{7DC8B409-5FAC-4539-B25A-26BE925A48AF}"/>
                </a:ext>
              </a:extLst>
            </p:cNvPr>
            <p:cNvSpPr/>
            <p:nvPr/>
          </p:nvSpPr>
          <p:spPr>
            <a:xfrm>
              <a:off x="4792319" y="2392018"/>
              <a:ext cx="2607364" cy="2607364"/>
            </a:xfrm>
            <a:prstGeom prst="diamond">
              <a:avLst/>
            </a:prstGeom>
            <a:noFill/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Diamond 12">
              <a:extLst>
                <a:ext uri="{FF2B5EF4-FFF2-40B4-BE49-F238E27FC236}">
                  <a16:creationId xmlns:a16="http://schemas.microsoft.com/office/drawing/2014/main" id="{91498E2F-539C-46D3-AF7C-BB1DAE76B114}"/>
                </a:ext>
              </a:extLst>
            </p:cNvPr>
            <p:cNvSpPr/>
            <p:nvPr/>
          </p:nvSpPr>
          <p:spPr>
            <a:xfrm>
              <a:off x="4325258" y="1229517"/>
              <a:ext cx="3541486" cy="3541486"/>
            </a:xfrm>
            <a:prstGeom prst="diamond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5" name="Title 1">
            <a:extLst>
              <a:ext uri="{FF2B5EF4-FFF2-40B4-BE49-F238E27FC236}">
                <a16:creationId xmlns:a16="http://schemas.microsoft.com/office/drawing/2014/main" id="{FA061601-468D-486D-B8EE-42BD1BE3AD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93668" y="3013055"/>
            <a:ext cx="9144000" cy="997196"/>
          </a:xfrm>
        </p:spPr>
        <p:txBody>
          <a:bodyPr lIns="0" tIns="0" rIns="0" bIns="0" anchor="ctr">
            <a:sp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Thank You</a:t>
            </a:r>
            <a:endParaRPr lang="en-US" sz="720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0381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79733" y="522898"/>
            <a:ext cx="501226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/>
              <a:t>Agenda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5020733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6923C0F1-7F9F-5B3D-C2B6-8B88666CB699}"/>
              </a:ext>
            </a:extLst>
          </p:cNvPr>
          <p:cNvSpPr txBox="1"/>
          <p:nvPr/>
        </p:nvSpPr>
        <p:spPr>
          <a:xfrm>
            <a:off x="566055" y="1193219"/>
            <a:ext cx="10006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		Session-1: Assessing Audience </a:t>
            </a:r>
            <a:r>
              <a:rPr lang="en-US" sz="2800" b="1" dirty="0">
                <a:solidFill>
                  <a:srgbClr val="11AEC7"/>
                </a:solidFill>
                <a:latin typeface="Century Gothic (Headings)"/>
                <a:ea typeface="Verdana" panose="020B0604030504040204" pitchFamily="34" charset="0"/>
              </a:rPr>
              <a:t>Requirements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CADD9B1-76B3-215A-8B10-7A89CBE57E34}"/>
              </a:ext>
            </a:extLst>
          </p:cNvPr>
          <p:cNvSpPr txBox="1"/>
          <p:nvPr/>
        </p:nvSpPr>
        <p:spPr>
          <a:xfrm>
            <a:off x="1099455" y="2330506"/>
            <a:ext cx="10130519" cy="19479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Quick chat with Students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2800" b="1" dirty="0">
              <a:latin typeface="Century Gothic (Headings)"/>
              <a:ea typeface="Verdana" panose="020B060403050404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Building a Simple HTML Website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7E667-8B0F-C91A-0D7A-5F0B698C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B979-F21A-4C9C-A0B5-AB5E632FE90B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94F2C-45E0-3DF8-41C5-8D495C59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695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79733" y="522898"/>
            <a:ext cx="501226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Session-1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5020733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CADD9B1-76B3-215A-8B10-7A89CBE57E34}"/>
              </a:ext>
            </a:extLst>
          </p:cNvPr>
          <p:cNvSpPr txBox="1"/>
          <p:nvPr/>
        </p:nvSpPr>
        <p:spPr>
          <a:xfrm>
            <a:off x="742406" y="742537"/>
            <a:ext cx="10130519" cy="655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Let’s begin with simple HTML web pages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7E667-8B0F-C91A-0D7A-5F0B698C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B979-F21A-4C9C-A0B5-AB5E632FE90B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94F2C-45E0-3DF8-41C5-8D495C59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56E9F4-3372-BD06-5ED1-177B95D7B750}"/>
              </a:ext>
            </a:extLst>
          </p:cNvPr>
          <p:cNvSpPr txBox="1"/>
          <p:nvPr/>
        </p:nvSpPr>
        <p:spPr>
          <a:xfrm>
            <a:off x="742406" y="1940241"/>
            <a:ext cx="6100354" cy="2749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Create following html pages:</a:t>
            </a:r>
            <a:endParaRPr lang="en-US" sz="2200" b="1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home.html</a:t>
            </a:r>
            <a:endParaRPr lang="en-US" sz="2200" b="1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about.html</a:t>
            </a:r>
            <a:endParaRPr lang="en-US" sz="2200" b="1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product.html</a:t>
            </a:r>
            <a:endParaRPr lang="en-US" sz="2200" b="1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services.html</a:t>
            </a:r>
            <a:endParaRPr lang="en-US" sz="2200" b="1" kern="100" dirty="0"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2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contact_us.html</a:t>
            </a:r>
          </a:p>
        </p:txBody>
      </p:sp>
      <p:pic>
        <p:nvPicPr>
          <p:cNvPr id="3074" name="Picture 2" descr="an illustration of a man sitting at a desk with css html and javascript icons">
            <a:extLst>
              <a:ext uri="{FF2B5EF4-FFF2-40B4-BE49-F238E27FC236}">
                <a16:creationId xmlns:a16="http://schemas.microsoft.com/office/drawing/2014/main" id="{E9483B3B-9E7A-53C6-84B7-A3CADFFD8A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242" y="1397845"/>
            <a:ext cx="4129919" cy="412991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1418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79733" y="522898"/>
            <a:ext cx="501226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Session-1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5020733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CADD9B1-76B3-215A-8B10-7A89CBE57E34}"/>
              </a:ext>
            </a:extLst>
          </p:cNvPr>
          <p:cNvSpPr txBox="1"/>
          <p:nvPr/>
        </p:nvSpPr>
        <p:spPr>
          <a:xfrm>
            <a:off x="742406" y="742537"/>
            <a:ext cx="10130519" cy="655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Let’s begin with simple HTML web pages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7E667-8B0F-C91A-0D7A-5F0B698C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B979-F21A-4C9C-A0B5-AB5E632FE90B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94F2C-45E0-3DF8-41C5-8D495C59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71411B-0C09-2F51-E13D-19960D19331D}"/>
              </a:ext>
            </a:extLst>
          </p:cNvPr>
          <p:cNvSpPr txBox="1"/>
          <p:nvPr/>
        </p:nvSpPr>
        <p:spPr>
          <a:xfrm>
            <a:off x="6087833" y="2311831"/>
            <a:ext cx="5400378" cy="25992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0" indent="-4572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200" b="1" kern="1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lvl="0" indent="-4572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Create navigation with each page by creating hyperlink between all the pages.</a:t>
            </a:r>
          </a:p>
          <a:p>
            <a:pPr marL="457200" marR="0" lvl="0" indent="-45720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200" b="1" kern="1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marR="0" lvl="0" indent="-45720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eriod"/>
            </a:pPr>
            <a:r>
              <a:rPr lang="en-US" sz="2200" b="1" kern="1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Display simple message in all the pages.</a:t>
            </a:r>
          </a:p>
        </p:txBody>
      </p:sp>
      <p:sp>
        <p:nvSpPr>
          <p:cNvPr id="10" name="Text Box 10">
            <a:extLst>
              <a:ext uri="{FF2B5EF4-FFF2-40B4-BE49-F238E27FC236}">
                <a16:creationId xmlns:a16="http://schemas.microsoft.com/office/drawing/2014/main" id="{0518F91A-9648-B500-53E7-F0476264C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6996" y="2064000"/>
            <a:ext cx="5361215" cy="521175"/>
          </a:xfrm>
          <a:prstGeom prst="rect">
            <a:avLst/>
          </a:prstGeom>
          <a:solidFill>
            <a:srgbClr val="11AEC7"/>
          </a:solidFill>
          <a:ln w="12700" algn="ctr">
            <a:noFill/>
            <a:miter lim="800000"/>
            <a:headEnd/>
            <a:tailEnd type="none" w="sm" len="med"/>
          </a:ln>
        </p:spPr>
        <p:txBody>
          <a:bodyPr lIns="91440" tIns="91440" rIns="91440" bIns="91440" anchor="ctr" anchorCtr="0"/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kern="100" dirty="0">
                <a:solidFill>
                  <a:schemeClr val="bg1"/>
                </a:solidFill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Requirements</a:t>
            </a:r>
          </a:p>
        </p:txBody>
      </p:sp>
      <p:sp>
        <p:nvSpPr>
          <p:cNvPr id="12" name="Line 4">
            <a:extLst>
              <a:ext uri="{FF2B5EF4-FFF2-40B4-BE49-F238E27FC236}">
                <a16:creationId xmlns:a16="http://schemas.microsoft.com/office/drawing/2014/main" id="{11BE1348-FA49-55C9-42BD-43EF537E00AA}"/>
              </a:ext>
            </a:extLst>
          </p:cNvPr>
          <p:cNvSpPr>
            <a:spLocks noChangeShapeType="1"/>
          </p:cNvSpPr>
          <p:nvPr/>
        </p:nvSpPr>
        <p:spPr bwMode="auto">
          <a:xfrm>
            <a:off x="6107414" y="5141915"/>
            <a:ext cx="5361215" cy="0"/>
          </a:xfrm>
          <a:prstGeom prst="line">
            <a:avLst/>
          </a:prstGeom>
          <a:noFill/>
          <a:ln w="57150">
            <a:solidFill>
              <a:srgbClr val="11AEC7"/>
            </a:solidFill>
            <a:round/>
            <a:headEnd type="none" w="sm" len="sm"/>
            <a:tailEnd type="none" w="sm" len="sm"/>
          </a:ln>
        </p:spPr>
        <p:txBody>
          <a:bodyPr wrap="none" lIns="36000" tIns="36000" rIns="36000" bIns="36000" anchor="ctr"/>
          <a:lstStyle/>
          <a:p>
            <a:pPr>
              <a:defRPr/>
            </a:pPr>
            <a:endParaRPr lang="en-US" dirty="0"/>
          </a:p>
        </p:txBody>
      </p:sp>
      <p:pic>
        <p:nvPicPr>
          <p:cNvPr id="5" name="Picture 4" descr="A diagram of a website&#10;&#10;Description automatically generated">
            <a:extLst>
              <a:ext uri="{FF2B5EF4-FFF2-40B4-BE49-F238E27FC236}">
                <a16:creationId xmlns:a16="http://schemas.microsoft.com/office/drawing/2014/main" id="{9F18F1A7-2675-83E1-E96B-D0DD2568FB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789" y="1462896"/>
            <a:ext cx="5085812" cy="4018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438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79733" y="522898"/>
            <a:ext cx="501226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Session-1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5020733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CADD9B1-76B3-215A-8B10-7A89CBE57E34}"/>
              </a:ext>
            </a:extLst>
          </p:cNvPr>
          <p:cNvSpPr txBox="1"/>
          <p:nvPr/>
        </p:nvSpPr>
        <p:spPr>
          <a:xfrm>
            <a:off x="742406" y="742537"/>
            <a:ext cx="10130519" cy="655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Let’s begin with simple HTML web pages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7E667-8B0F-C91A-0D7A-5F0B698C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B979-F21A-4C9C-A0B5-AB5E632FE90B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94F2C-45E0-3DF8-41C5-8D495C59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8A9F0C-E75F-54BE-CCBD-9FF49AFF92BB}"/>
              </a:ext>
            </a:extLst>
          </p:cNvPr>
          <p:cNvGrpSpPr/>
          <p:nvPr/>
        </p:nvGrpSpPr>
        <p:grpSpPr>
          <a:xfrm>
            <a:off x="838200" y="2538369"/>
            <a:ext cx="8117386" cy="2677457"/>
            <a:chOff x="0" y="0"/>
            <a:chExt cx="6376946" cy="214685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F69506F-2694-F726-A3D7-E899466AB395}"/>
                </a:ext>
              </a:extLst>
            </p:cNvPr>
            <p:cNvSpPr/>
            <p:nvPr/>
          </p:nvSpPr>
          <p:spPr>
            <a:xfrm>
              <a:off x="0" y="0"/>
              <a:ext cx="6376946" cy="21468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" name="Text Box 2">
              <a:extLst>
                <a:ext uri="{FF2B5EF4-FFF2-40B4-BE49-F238E27FC236}">
                  <a16:creationId xmlns:a16="http://schemas.microsoft.com/office/drawing/2014/main" id="{C9442FF8-0290-CD85-C7AE-BF93D8D49D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929" y="103367"/>
              <a:ext cx="556260" cy="26987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Home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 Box 2">
              <a:extLst>
                <a:ext uri="{FF2B5EF4-FFF2-40B4-BE49-F238E27FC236}">
                  <a16:creationId xmlns:a16="http://schemas.microsoft.com/office/drawing/2014/main" id="{4D276A2B-EBC3-960A-ED41-9CC93BC95D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405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About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ext Box 2">
              <a:extLst>
                <a:ext uri="{FF2B5EF4-FFF2-40B4-BE49-F238E27FC236}">
                  <a16:creationId xmlns:a16="http://schemas.microsoft.com/office/drawing/2014/main" id="{C7233767-DB2B-60D4-A082-563E30B7A5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6063" y="119270"/>
              <a:ext cx="747395" cy="35750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Products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 Box 2">
              <a:extLst>
                <a:ext uri="{FF2B5EF4-FFF2-40B4-BE49-F238E27FC236}">
                  <a16:creationId xmlns:a16="http://schemas.microsoft.com/office/drawing/2014/main" id="{7817E451-E447-890C-CF40-E33657FE0A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421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Services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 Box 2">
              <a:extLst>
                <a:ext uri="{FF2B5EF4-FFF2-40B4-BE49-F238E27FC236}">
                  <a16:creationId xmlns:a16="http://schemas.microsoft.com/office/drawing/2014/main" id="{B3C9CA70-DE98-278F-E9DA-0D95530A16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417" y="127221"/>
              <a:ext cx="842645" cy="278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Contact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2">
              <a:extLst>
                <a:ext uri="{FF2B5EF4-FFF2-40B4-BE49-F238E27FC236}">
                  <a16:creationId xmlns:a16="http://schemas.microsoft.com/office/drawing/2014/main" id="{11B15505-DBF1-C610-A584-9AD7F7A91B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685" y="580446"/>
              <a:ext cx="2432685" cy="405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Home Page…….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B057AD6-1AFF-567E-51A7-4F45DD6C8E5D}"/>
              </a:ext>
            </a:extLst>
          </p:cNvPr>
          <p:cNvSpPr txBox="1"/>
          <p:nvPr/>
        </p:nvSpPr>
        <p:spPr>
          <a:xfrm>
            <a:off x="742406" y="1928999"/>
            <a:ext cx="6100354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i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Home page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0644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 hidden="1">
            <a:extLst>
              <a:ext uri="{FF2B5EF4-FFF2-40B4-BE49-F238E27FC236}">
                <a16:creationId xmlns:a16="http://schemas.microsoft.com/office/drawing/2014/main" id="{166BC32C-2E11-43D3-963B-9766918E0FE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10515600" cy="1325563"/>
          </a:xfrm>
        </p:spPr>
        <p:txBody>
          <a:bodyPr/>
          <a:lstStyle/>
          <a:p>
            <a:r>
              <a:rPr lang="en-US" dirty="0"/>
              <a:t>Project analysis slide 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0986099-F5F2-4E8B-BE17-81194861A0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79733" y="522898"/>
            <a:ext cx="5012267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4E3F5479-058B-4FA8-92E9-18CAB8CDC5C5}"/>
              </a:ext>
            </a:extLst>
          </p:cNvPr>
          <p:cNvSpPr txBox="1">
            <a:spLocks/>
          </p:cNvSpPr>
          <p:nvPr/>
        </p:nvSpPr>
        <p:spPr>
          <a:xfrm>
            <a:off x="228600" y="317500"/>
            <a:ext cx="11734800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Session-1</a:t>
            </a:r>
            <a:b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2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3E690F4-843A-47A5-8620-4FB01C0D8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522898"/>
            <a:ext cx="5020733" cy="0"/>
          </a:xfrm>
          <a:prstGeom prst="line">
            <a:avLst/>
          </a:prstGeom>
          <a:ln>
            <a:solidFill>
              <a:schemeClr val="tx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0CADD9B1-76B3-215A-8B10-7A89CBE57E34}"/>
              </a:ext>
            </a:extLst>
          </p:cNvPr>
          <p:cNvSpPr txBox="1"/>
          <p:nvPr/>
        </p:nvSpPr>
        <p:spPr>
          <a:xfrm>
            <a:off x="742406" y="742537"/>
            <a:ext cx="10130519" cy="655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b="1" dirty="0">
                <a:latin typeface="Century Gothic (Headings)"/>
                <a:ea typeface="Verdana" panose="020B0604030504040204" pitchFamily="34" charset="0"/>
              </a:rPr>
              <a:t>Let’s begin with simple HTML web pages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D7E667-8B0F-C91A-0D7A-5F0B698C8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AB979-F21A-4C9C-A0B5-AB5E632FE90B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094F2C-45E0-3DF8-41C5-8D495C5911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8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8A9F0C-E75F-54BE-CCBD-9FF49AFF92BB}"/>
              </a:ext>
            </a:extLst>
          </p:cNvPr>
          <p:cNvGrpSpPr/>
          <p:nvPr/>
        </p:nvGrpSpPr>
        <p:grpSpPr>
          <a:xfrm>
            <a:off x="838200" y="2538369"/>
            <a:ext cx="8117386" cy="2677457"/>
            <a:chOff x="0" y="0"/>
            <a:chExt cx="6376946" cy="2146852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4F69506F-2694-F726-A3D7-E899466AB395}"/>
                </a:ext>
              </a:extLst>
            </p:cNvPr>
            <p:cNvSpPr/>
            <p:nvPr/>
          </p:nvSpPr>
          <p:spPr>
            <a:xfrm>
              <a:off x="0" y="0"/>
              <a:ext cx="6376946" cy="21468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0" name="Text Box 2">
              <a:extLst>
                <a:ext uri="{FF2B5EF4-FFF2-40B4-BE49-F238E27FC236}">
                  <a16:creationId xmlns:a16="http://schemas.microsoft.com/office/drawing/2014/main" id="{C9442FF8-0290-CD85-C7AE-BF93D8D49D9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929" y="103367"/>
              <a:ext cx="556260" cy="26987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Home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 Box 2">
              <a:extLst>
                <a:ext uri="{FF2B5EF4-FFF2-40B4-BE49-F238E27FC236}">
                  <a16:creationId xmlns:a16="http://schemas.microsoft.com/office/drawing/2014/main" id="{4D276A2B-EBC3-960A-ED41-9CC93BC95DF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405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About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ext Box 2">
              <a:extLst>
                <a:ext uri="{FF2B5EF4-FFF2-40B4-BE49-F238E27FC236}">
                  <a16:creationId xmlns:a16="http://schemas.microsoft.com/office/drawing/2014/main" id="{C7233767-DB2B-60D4-A082-563E30B7A5D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6063" y="119270"/>
              <a:ext cx="747395" cy="35750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Products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 Box 2">
              <a:extLst>
                <a:ext uri="{FF2B5EF4-FFF2-40B4-BE49-F238E27FC236}">
                  <a16:creationId xmlns:a16="http://schemas.microsoft.com/office/drawing/2014/main" id="{7817E451-E447-890C-CF40-E33657FE0A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421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Services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 Box 2">
              <a:extLst>
                <a:ext uri="{FF2B5EF4-FFF2-40B4-BE49-F238E27FC236}">
                  <a16:creationId xmlns:a16="http://schemas.microsoft.com/office/drawing/2014/main" id="{B3C9CA70-DE98-278F-E9DA-0D95530A166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417" y="127221"/>
              <a:ext cx="842645" cy="278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Contact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 Box 2">
              <a:extLst>
                <a:ext uri="{FF2B5EF4-FFF2-40B4-BE49-F238E27FC236}">
                  <a16:creationId xmlns:a16="http://schemas.microsoft.com/office/drawing/2014/main" id="{11B15505-DBF1-C610-A584-9AD7F7A91B8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685" y="580446"/>
              <a:ext cx="2432685" cy="405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About Us Page…….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CB057AD6-1AFF-567E-51A7-4F45DD6C8E5D}"/>
              </a:ext>
            </a:extLst>
          </p:cNvPr>
          <p:cNvSpPr txBox="1"/>
          <p:nvPr/>
        </p:nvSpPr>
        <p:spPr>
          <a:xfrm>
            <a:off x="742406" y="1928999"/>
            <a:ext cx="6100354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i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About us </a:t>
            </a:r>
            <a:r>
              <a:rPr lang="en-US" i="1" u="sng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US" sz="1800" i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age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4920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5554F1-EA6D-950D-9DCB-1C249981B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82408-ECAF-418C-9608-BC8AAC5B00A4}" type="datetime1">
              <a:rPr lang="en-US" smtClean="0"/>
              <a:t>12/13/2024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F7AA772-0B93-339C-BCA9-01112DE59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BDTM (N2MBA07), Dept of MBA, SIT - Tumkuru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0AB03-BDEA-64E5-EF42-B282A00BA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EDF93-2BFD-41CA-ABC7-B039102F3792}" type="slidenum">
              <a:rPr lang="en-US" smtClean="0"/>
              <a:t>9</a:t>
            </a:fld>
            <a:endParaRPr lang="en-US" dirty="0"/>
          </a:p>
        </p:txBody>
      </p:sp>
      <p:pic>
        <p:nvPicPr>
          <p:cNvPr id="5" name="Picture Placeholder 10" descr="Man and woman sitting outdoors on bean bags on lawn, woman typing on laptop, man reading tablet">
            <a:extLst>
              <a:ext uri="{FF2B5EF4-FFF2-40B4-BE49-F238E27FC236}">
                <a16:creationId xmlns:a16="http://schemas.microsoft.com/office/drawing/2014/main" id="{82A4261D-8E5B-6B90-EF8F-7BB470EA2F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7" r="217"/>
          <a:stretch/>
        </p:blipFill>
        <p:spPr>
          <a:xfrm>
            <a:off x="0" y="0"/>
            <a:ext cx="12192001" cy="2655151"/>
          </a:xfrm>
          <a:custGeom>
            <a:avLst/>
            <a:gdLst>
              <a:gd name="connsiteX0" fmla="*/ 0 w 12192001"/>
              <a:gd name="connsiteY0" fmla="*/ 0 h 2655151"/>
              <a:gd name="connsiteX1" fmla="*/ 3 w 12192001"/>
              <a:gd name="connsiteY1" fmla="*/ 0 h 2655151"/>
              <a:gd name="connsiteX2" fmla="*/ 3 w 12192001"/>
              <a:gd name="connsiteY2" fmla="*/ 684 h 2655151"/>
              <a:gd name="connsiteX3" fmla="*/ 12192001 w 12192001"/>
              <a:gd name="connsiteY3" fmla="*/ 684 h 2655151"/>
              <a:gd name="connsiteX4" fmla="*/ 12192001 w 12192001"/>
              <a:gd name="connsiteY4" fmla="*/ 2407911 h 2655151"/>
              <a:gd name="connsiteX5" fmla="*/ 12191530 w 12192001"/>
              <a:gd name="connsiteY5" fmla="*/ 2407919 h 2655151"/>
              <a:gd name="connsiteX6" fmla="*/ 11594288 w 12192001"/>
              <a:gd name="connsiteY6" fmla="*/ 2482798 h 2655151"/>
              <a:gd name="connsiteX7" fmla="*/ 8040907 w 12192001"/>
              <a:gd name="connsiteY7" fmla="*/ 2486905 h 2655151"/>
              <a:gd name="connsiteX8" fmla="*/ 7786272 w 12192001"/>
              <a:gd name="connsiteY8" fmla="*/ 2448495 h 2655151"/>
              <a:gd name="connsiteX9" fmla="*/ 7777580 w 12192001"/>
              <a:gd name="connsiteY9" fmla="*/ 2445658 h 2655151"/>
              <a:gd name="connsiteX10" fmla="*/ 6489657 w 12192001"/>
              <a:gd name="connsiteY10" fmla="*/ 2249648 h 2655151"/>
              <a:gd name="connsiteX11" fmla="*/ 5190288 w 12192001"/>
              <a:gd name="connsiteY11" fmla="*/ 2280694 h 2655151"/>
              <a:gd name="connsiteX12" fmla="*/ 4860723 w 12192001"/>
              <a:gd name="connsiteY12" fmla="*/ 2317751 h 2655151"/>
              <a:gd name="connsiteX13" fmla="*/ 4637970 w 12192001"/>
              <a:gd name="connsiteY13" fmla="*/ 2355635 h 2655151"/>
              <a:gd name="connsiteX14" fmla="*/ 4481399 w 12192001"/>
              <a:gd name="connsiteY14" fmla="*/ 2371393 h 2655151"/>
              <a:gd name="connsiteX15" fmla="*/ 4194516 w 12192001"/>
              <a:gd name="connsiteY15" fmla="*/ 2417596 h 2655151"/>
              <a:gd name="connsiteX16" fmla="*/ 49281 w 12192001"/>
              <a:gd name="connsiteY16" fmla="*/ 2332426 h 2655151"/>
              <a:gd name="connsiteX17" fmla="*/ 0 w 12192001"/>
              <a:gd name="connsiteY17" fmla="*/ 2327645 h 2655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2192001" h="2655151">
                <a:moveTo>
                  <a:pt x="0" y="0"/>
                </a:moveTo>
                <a:lnTo>
                  <a:pt x="3" y="0"/>
                </a:lnTo>
                <a:lnTo>
                  <a:pt x="3" y="684"/>
                </a:lnTo>
                <a:lnTo>
                  <a:pt x="12192001" y="684"/>
                </a:lnTo>
                <a:lnTo>
                  <a:pt x="12192001" y="2407911"/>
                </a:lnTo>
                <a:lnTo>
                  <a:pt x="12191530" y="2407919"/>
                </a:lnTo>
                <a:cubicBezTo>
                  <a:pt x="12021090" y="2415907"/>
                  <a:pt x="11822558" y="2440015"/>
                  <a:pt x="11594288" y="2482798"/>
                </a:cubicBezTo>
                <a:cubicBezTo>
                  <a:pt x="9971023" y="2787039"/>
                  <a:pt x="8884607" y="2623170"/>
                  <a:pt x="8040907" y="2486905"/>
                </a:cubicBezTo>
                <a:lnTo>
                  <a:pt x="7786272" y="2448495"/>
                </a:lnTo>
                <a:lnTo>
                  <a:pt x="7777580" y="2445658"/>
                </a:lnTo>
                <a:cubicBezTo>
                  <a:pt x="7400112" y="2345342"/>
                  <a:pt x="6970600" y="2275839"/>
                  <a:pt x="6489657" y="2249648"/>
                </a:cubicBezTo>
                <a:cubicBezTo>
                  <a:pt x="6091638" y="2227973"/>
                  <a:pt x="5658398" y="2235960"/>
                  <a:pt x="5190288" y="2280694"/>
                </a:cubicBezTo>
                <a:cubicBezTo>
                  <a:pt x="5085558" y="2288947"/>
                  <a:pt x="4975260" y="2301404"/>
                  <a:pt x="4860723" y="2317751"/>
                </a:cubicBezTo>
                <a:lnTo>
                  <a:pt x="4637970" y="2355635"/>
                </a:lnTo>
                <a:lnTo>
                  <a:pt x="4481399" y="2371393"/>
                </a:lnTo>
                <a:cubicBezTo>
                  <a:pt x="4391550" y="2383254"/>
                  <a:pt x="4295971" y="2398581"/>
                  <a:pt x="4194516" y="2417596"/>
                </a:cubicBezTo>
                <a:cubicBezTo>
                  <a:pt x="2165435" y="2797896"/>
                  <a:pt x="975184" y="2446774"/>
                  <a:pt x="49281" y="2332426"/>
                </a:cubicBezTo>
                <a:lnTo>
                  <a:pt x="0" y="2327645"/>
                </a:lnTo>
                <a:close/>
              </a:path>
            </a:pathLst>
          </a:cu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D29E2F1-461C-D18E-9DE8-93DF39E13C22}"/>
              </a:ext>
            </a:extLst>
          </p:cNvPr>
          <p:cNvSpPr txBox="1">
            <a:spLocks/>
          </p:cNvSpPr>
          <p:nvPr/>
        </p:nvSpPr>
        <p:spPr>
          <a:xfrm>
            <a:off x="1297331" y="747200"/>
            <a:ext cx="7313269" cy="77559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/>
                </a:solidFill>
              </a:rPr>
              <a:t>How much time is required to develop simple web pages?</a:t>
            </a: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6924726-83B7-759B-4BB4-4D60423AB58D}"/>
              </a:ext>
            </a:extLst>
          </p:cNvPr>
          <p:cNvGrpSpPr/>
          <p:nvPr/>
        </p:nvGrpSpPr>
        <p:grpSpPr>
          <a:xfrm>
            <a:off x="895272" y="3269888"/>
            <a:ext cx="8117386" cy="2677457"/>
            <a:chOff x="0" y="0"/>
            <a:chExt cx="6376946" cy="214685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6BDB52F-404C-A315-6090-B440B2D74E42}"/>
                </a:ext>
              </a:extLst>
            </p:cNvPr>
            <p:cNvSpPr/>
            <p:nvPr/>
          </p:nvSpPr>
          <p:spPr>
            <a:xfrm>
              <a:off x="0" y="0"/>
              <a:ext cx="6376946" cy="214685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11" name="Text Box 2">
              <a:extLst>
                <a:ext uri="{FF2B5EF4-FFF2-40B4-BE49-F238E27FC236}">
                  <a16:creationId xmlns:a16="http://schemas.microsoft.com/office/drawing/2014/main" id="{E255C858-F820-7EDD-16DA-65CCD6AB73C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4929" y="103367"/>
              <a:ext cx="556260" cy="26987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Home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Text Box 2">
              <a:extLst>
                <a:ext uri="{FF2B5EF4-FFF2-40B4-BE49-F238E27FC236}">
                  <a16:creationId xmlns:a16="http://schemas.microsoft.com/office/drawing/2014/main" id="{A7F04240-9918-7860-1E11-879F87F730A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4405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About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Text Box 2">
              <a:extLst>
                <a:ext uri="{FF2B5EF4-FFF2-40B4-BE49-F238E27FC236}">
                  <a16:creationId xmlns:a16="http://schemas.microsoft.com/office/drawing/2014/main" id="{9E8328DC-0FB3-6636-BD18-2C9F490019C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296063" y="119270"/>
              <a:ext cx="747395" cy="35750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Products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Text Box 2">
              <a:extLst>
                <a:ext uri="{FF2B5EF4-FFF2-40B4-BE49-F238E27FC236}">
                  <a16:creationId xmlns:a16="http://schemas.microsoft.com/office/drawing/2014/main" id="{E76DAE98-F8BC-A42A-3A79-26AC9F023F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24216" y="111319"/>
              <a:ext cx="739140" cy="238125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Services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Text Box 2">
              <a:extLst>
                <a:ext uri="{FF2B5EF4-FFF2-40B4-BE49-F238E27FC236}">
                  <a16:creationId xmlns:a16="http://schemas.microsoft.com/office/drawing/2014/main" id="{4B86CB13-3A5A-AC43-C526-D70D383CDBC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544417" y="127221"/>
              <a:ext cx="842645" cy="278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Contact Us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Text Box 2">
              <a:extLst>
                <a:ext uri="{FF2B5EF4-FFF2-40B4-BE49-F238E27FC236}">
                  <a16:creationId xmlns:a16="http://schemas.microsoft.com/office/drawing/2014/main" id="{0F506FCC-603A-AAA9-2F87-EA705B4728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4685" y="580446"/>
              <a:ext cx="2432685" cy="40513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7000"/>
                </a:lnSpc>
                <a:spcBef>
                  <a:spcPts val="0"/>
                </a:spcBef>
                <a:spcAft>
                  <a:spcPts val="800"/>
                </a:spcAft>
              </a:pPr>
              <a:r>
                <a:rPr lang="en-US" sz="1100" b="1" kern="10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Home Page…….</a:t>
              </a:r>
              <a:endParaRPr lang="en-US" sz="1100" kern="1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FD0971F-20F9-8FD3-2231-44F0C6921486}"/>
              </a:ext>
            </a:extLst>
          </p:cNvPr>
          <p:cNvSpPr txBox="1"/>
          <p:nvPr/>
        </p:nvSpPr>
        <p:spPr>
          <a:xfrm>
            <a:off x="838200" y="2745073"/>
            <a:ext cx="6100354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i="1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Home page</a:t>
            </a:r>
            <a:endParaRPr lang="en-US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3109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73">
      <a:dk1>
        <a:srgbClr val="000000"/>
      </a:dk1>
      <a:lt1>
        <a:sysClr val="window" lastClr="FFFFFF"/>
      </a:lt1>
      <a:dk2>
        <a:srgbClr val="585858"/>
      </a:dk2>
      <a:lt2>
        <a:srgbClr val="E3E3E3"/>
      </a:lt2>
      <a:accent1>
        <a:srgbClr val="E20613"/>
      </a:accent1>
      <a:accent2>
        <a:srgbClr val="A9C038"/>
      </a:accent2>
      <a:accent3>
        <a:srgbClr val="11AEC7"/>
      </a:accent3>
      <a:accent4>
        <a:srgbClr val="F59F26"/>
      </a:accent4>
      <a:accent5>
        <a:srgbClr val="0062A9"/>
      </a:accent5>
      <a:accent6>
        <a:srgbClr val="EB6047"/>
      </a:accent6>
      <a:hlink>
        <a:srgbClr val="8ED9F6"/>
      </a:hlink>
      <a:folHlink>
        <a:srgbClr val="C0000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78455520_Project analysis, from 24Slides_SL_V1.potx" id="{55E7247F-78B2-40DB-9AFE-D4DD42FA8F09}" vid="{22E2FD65-A32D-4798-AF43-CE42F250BDD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1A00BBF-EEBB-4E18-B8CB-F926EAAC48F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FD05317-60D6-4B3A-8545-888496D1A8E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F609EDA-869E-4BE5-AE5D-B898C584B6FF}">
  <ds:schemaRefs>
    <ds:schemaRef ds:uri="http://www.w3.org/XML/1998/namespace"/>
    <ds:schemaRef ds:uri="16c05727-aa75-4e4a-9b5f-8a80a1165891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dcmitype/"/>
    <ds:schemaRef ds:uri="71af3243-3dd4-4a8d-8c0d-dd76da1f02a5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Project analysis, from 24Slides</Template>
  <TotalTime>1327</TotalTime>
  <Words>2399</Words>
  <Application>Microsoft Office PowerPoint</Application>
  <PresentationFormat>Widescreen</PresentationFormat>
  <Paragraphs>605</Paragraphs>
  <Slides>37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</vt:lpstr>
      <vt:lpstr>Calibri</vt:lpstr>
      <vt:lpstr>Century Gothic</vt:lpstr>
      <vt:lpstr>Century Gothic (Headings)</vt:lpstr>
      <vt:lpstr>Segoe UI Light</vt:lpstr>
      <vt:lpstr>Wingdings</vt:lpstr>
      <vt:lpstr>Wingdings 2</vt:lpstr>
      <vt:lpstr>Office Theme</vt:lpstr>
      <vt:lpstr>Comprehensive PHP Workshop: Building Websites and Web Applications</vt:lpstr>
      <vt:lpstr>Project analysis slide 6</vt:lpstr>
      <vt:lpstr>Project analysis slide 6</vt:lpstr>
      <vt:lpstr>Project analysis slide 6</vt:lpstr>
      <vt:lpstr>Project analysis slide 6</vt:lpstr>
      <vt:lpstr>Project analysis slide 6</vt:lpstr>
      <vt:lpstr>Project analysis slide 6</vt:lpstr>
      <vt:lpstr>Project analysis slide 6</vt:lpstr>
      <vt:lpstr>PowerPoint Presentation</vt:lpstr>
      <vt:lpstr>PowerPoint Presentation</vt:lpstr>
      <vt:lpstr>Project analysis slide 6</vt:lpstr>
      <vt:lpstr>Project analysis slide 6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8</vt:lpstr>
      <vt:lpstr>Project analysis slide 6</vt:lpstr>
      <vt:lpstr>Project analysis slide 6</vt:lpstr>
      <vt:lpstr>Project analysis slide 6</vt:lpstr>
      <vt:lpstr>Project analysis slide 6</vt:lpstr>
      <vt:lpstr>Project analysis slide 6</vt:lpstr>
      <vt:lpstr>Project analysis slide 6</vt:lpstr>
      <vt:lpstr>Project analysis slide 6</vt:lpstr>
      <vt:lpstr>Project analysis slide 6</vt:lpstr>
      <vt:lpstr>Project analysis slide 6</vt:lpstr>
      <vt:lpstr>Project analysis slide 6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Analysis Presentation</dc:title>
  <dc:creator>Velani, Ankitkumar</dc:creator>
  <cp:lastModifiedBy>Velani, Ankitkumar</cp:lastModifiedBy>
  <cp:revision>298</cp:revision>
  <cp:lastPrinted>2023-07-07T06:31:50Z</cp:lastPrinted>
  <dcterms:created xsi:type="dcterms:W3CDTF">2023-07-06T16:36:48Z</dcterms:created>
  <dcterms:modified xsi:type="dcterms:W3CDTF">2024-12-13T14:22:17Z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ea60d57e-af5b-4752-ac57-3e4f28ca11dc_Enabled">
    <vt:lpwstr>true</vt:lpwstr>
  </property>
  <property fmtid="{D5CDD505-2E9C-101B-9397-08002B2CF9AE}" pid="4" name="MSIP_Label_ea60d57e-af5b-4752-ac57-3e4f28ca11dc_SetDate">
    <vt:lpwstr>2023-07-06T16:36:49Z</vt:lpwstr>
  </property>
  <property fmtid="{D5CDD505-2E9C-101B-9397-08002B2CF9AE}" pid="5" name="MSIP_Label_ea60d57e-af5b-4752-ac57-3e4f28ca11dc_Method">
    <vt:lpwstr>Standard</vt:lpwstr>
  </property>
  <property fmtid="{D5CDD505-2E9C-101B-9397-08002B2CF9AE}" pid="6" name="MSIP_Label_ea60d57e-af5b-4752-ac57-3e4f28ca11dc_Name">
    <vt:lpwstr>ea60d57e-af5b-4752-ac57-3e4f28ca11dc</vt:lpwstr>
  </property>
  <property fmtid="{D5CDD505-2E9C-101B-9397-08002B2CF9AE}" pid="7" name="MSIP_Label_ea60d57e-af5b-4752-ac57-3e4f28ca11dc_SiteId">
    <vt:lpwstr>36da45f1-dd2c-4d1f-af13-5abe46b99921</vt:lpwstr>
  </property>
  <property fmtid="{D5CDD505-2E9C-101B-9397-08002B2CF9AE}" pid="8" name="MSIP_Label_ea60d57e-af5b-4752-ac57-3e4f28ca11dc_ActionId">
    <vt:lpwstr>17c705a5-7286-412b-9701-fd22e4fcaf63</vt:lpwstr>
  </property>
  <property fmtid="{D5CDD505-2E9C-101B-9397-08002B2CF9AE}" pid="9" name="MSIP_Label_ea60d57e-af5b-4752-ac57-3e4f28ca11dc_ContentBits">
    <vt:lpwstr>0</vt:lpwstr>
  </property>
</Properties>
</file>

<file path=docProps/thumbnail.jpeg>
</file>